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8" r:id="rId2"/>
    <p:sldId id="290" r:id="rId3"/>
    <p:sldId id="291" r:id="rId4"/>
    <p:sldId id="3143" r:id="rId5"/>
    <p:sldId id="3152" r:id="rId6"/>
    <p:sldId id="3145" r:id="rId7"/>
    <p:sldId id="3157" r:id="rId8"/>
    <p:sldId id="3146" r:id="rId9"/>
    <p:sldId id="3158" r:id="rId10"/>
    <p:sldId id="3160" r:id="rId11"/>
    <p:sldId id="3170" r:id="rId12"/>
    <p:sldId id="3166" r:id="rId13"/>
    <p:sldId id="3148" r:id="rId14"/>
    <p:sldId id="3164" r:id="rId15"/>
    <p:sldId id="3172" r:id="rId16"/>
    <p:sldId id="31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>
        <p:scale>
          <a:sx n="75" d="100"/>
          <a:sy n="75" d="100"/>
        </p:scale>
        <p:origin x="540" y="-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43174-8E2F-4B68-B9F8-94C095D265BD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3EBBE-9DB1-4988-9EEE-5379F3B200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36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18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21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5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63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3EBBE-9DB1-4988-9EEE-5379F3B200D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28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3EBBE-9DB1-4988-9EEE-5379F3B200D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355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3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1C5CE-AB04-D32E-D3F7-428716F6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6685EF-3CC1-D9CA-5B44-AD6CC65DD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C84415-B005-1370-2E16-80F0A151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4DC881-0D37-1409-7FE1-97652D86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FD5478-322B-5ACA-C02A-B80382DB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0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35FBD-3E24-1B00-FA30-5BC4A749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F3B2E3-F14F-D83D-5A24-F0648FC71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9B6658-5420-E751-D1B4-A257C513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7CAB5E-6F2C-D46B-08BD-51E3C43C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DADEC9-2198-D748-338B-EBED7699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64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A29C35-E5AE-7237-5DD1-8CAD08D89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C01263C-01CF-7DB7-28E2-936454133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B9E741-342C-47C6-EFBA-84ECF7C5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97C4D9-B391-5C0A-5F9F-36E6D830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EBFA57-2A5E-F671-63BF-F4DE61E6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58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35" y="342902"/>
            <a:ext cx="213349" cy="556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3902"/>
            <a:endParaRPr lang="zh-CN" altLang="en-US" sz="1868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91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E22CE-4C14-A51D-7DD2-814F7F1C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06F11F-3E41-182C-44CA-B8D2849F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DA9814-A80B-BE4E-F8D7-709A3B88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0D5D5C-081E-F0D9-62AA-ECCA80D8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EE6C4D-5544-AB55-B3D5-12DACE15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56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B44D2-E704-A131-B4B8-0DEF42C5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C1E43D-CEF7-C935-E5EB-80AE9E657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4DF02D-6A18-6A9F-D400-A1C3829C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3E16E-0B73-824B-50D0-4E7F7DF7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5BB071-A9D7-D8B2-EB7C-570FD9CE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70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3ACC1-3896-EAE5-203C-9991FF79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4D9DC8-2BA4-512B-CCA3-51560B69B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517DAA-16F5-808C-33D5-43ADA69C6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E26D8F-045D-8E96-FA08-1E6C45EF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E2B975-A5AF-D257-F9D5-EEB6C57B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E0C34F-3743-E707-0742-973A0372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37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1E48F-71AC-ECD2-5D4B-B6AB5479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9A7856-659D-E739-753E-D7100F4CE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4E1408-0C0D-C8B8-6014-A4C7822FA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5D733D-0528-EB98-64D1-DA4EF3A25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7DEE056-1FC1-D912-79EA-D00517FFA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CB3111B-B3C3-364E-660B-2527C46A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48B189-6DF3-E661-3691-66C0B29D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D523CE-B2AE-06AD-1279-09A279A1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1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C17AA-FA66-119A-7FCD-F15EB5FE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072945-C7C2-A839-C526-357555AB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E729F1A-1436-5FBC-941A-0204C84A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B8C84A-9D66-9F2E-2BB4-014A9F12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28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001260-055A-F896-85E8-EF807A48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609A53-3715-B3EE-5C18-A1FF8D19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1AA596-36EC-76F6-49FA-259CF33A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7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B078E-8DFA-1A71-02B5-57D81F27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BFBFF-0DEA-CE86-63CF-34613A4B6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462FCF-09AA-E68B-E2BC-CED6054BD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4DED5F-532F-7533-837C-772426D7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4F7CF6-8549-A401-3FFE-C2134303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E73C2E-2DFC-3801-A95F-B4936B9C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18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0C84E-75C7-3914-77CC-1B07CA17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34AE24-E434-9EB5-B195-BA742D67D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699E0D-1255-C58F-0DD6-DDFD66B15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6C1C05-EC9F-909D-3115-35998265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4B48FA-0104-B2DE-AD65-996E5CCF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65715-381B-5278-6BC7-B339F27F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42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AE31E8-D775-B98A-DE8E-E1E7941E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5C89C8-BBD8-C381-827E-6D90C071E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BEC397-EE8F-D196-4F2E-2389EDF63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3130-B771-4BF8-B2CD-CA931CFABCC5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D36E81-EEC2-9684-3348-6D569825B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FF2CA-6A9B-8429-F1FB-DB833814F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9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.jpeg" /><Relationship Id="rId4" Type="http://schemas.microsoft.com/office/2007/relationships/hdphoto" Target="../media/hdphoto1.wdp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4.jpeg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.jpeg" /><Relationship Id="rId4" Type="http://schemas.microsoft.com/office/2007/relationships/hdphoto" Target="../media/hdphoto1.wdp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1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.jpeg" /><Relationship Id="rId4" Type="http://schemas.microsoft.com/office/2007/relationships/hdphoto" Target="../media/hdphoto1.wdp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.jpeg" /><Relationship Id="rId4" Type="http://schemas.microsoft.com/office/2007/relationships/hdphoto" Target="../media/hdphoto1.wdp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164" y="1368723"/>
            <a:ext cx="8021672" cy="412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616" y="556267"/>
            <a:ext cx="8346765" cy="60304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72583" y="3113056"/>
            <a:ext cx="600863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zh-CN" sz="5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Grupo </a:t>
            </a:r>
            <a:r>
              <a:rPr lang="pt-BR" altLang="zh-CN" sz="5867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NewAge</a:t>
            </a:r>
            <a:endParaRPr lang="zh-CN" altLang="en-US" sz="5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33287" y="2539244"/>
            <a:ext cx="508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Academia Cloud Avanade 50+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68477" y="4188614"/>
            <a:ext cx="181684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21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Projeto Final</a:t>
            </a:r>
            <a:endParaRPr lang="zh-CN" altLang="en-US" sz="213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43320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03 - Solução Proposta</a:t>
            </a:r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id="{A34B4C2B-4F95-C7B2-1B1A-69B5BD83579E}"/>
              </a:ext>
            </a:extLst>
          </p:cNvPr>
          <p:cNvSpPr txBox="1"/>
          <p:nvPr/>
        </p:nvSpPr>
        <p:spPr>
          <a:xfrm>
            <a:off x="353634" y="1375227"/>
            <a:ext cx="5512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Itens inclusos na proposta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Infra, Serviços de Implementação, Operação e Gerenciamento.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090640B8-B35D-330C-CD18-55610C4DFF30}"/>
              </a:ext>
            </a:extLst>
          </p:cNvPr>
          <p:cNvSpPr txBox="1"/>
          <p:nvPr/>
        </p:nvSpPr>
        <p:spPr>
          <a:xfrm>
            <a:off x="353631" y="2274312"/>
            <a:ext cx="327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Firewall, Defender 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Sentinel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323FE862-07E9-D5F2-9CAB-260057E0ED8A}"/>
              </a:ext>
            </a:extLst>
          </p:cNvPr>
          <p:cNvSpPr txBox="1"/>
          <p:nvPr/>
        </p:nvSpPr>
        <p:spPr>
          <a:xfrm>
            <a:off x="382363" y="3177086"/>
            <a:ext cx="4164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Balancer</a:t>
            </a:r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escolhido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Gateway de Aplicativo.</a:t>
            </a:r>
          </a:p>
        </p:txBody>
      </p:sp>
      <p:sp>
        <p:nvSpPr>
          <p:cNvPr id="16" name="CaixaDeTexto 3">
            <a:extLst>
              <a:ext uri="{FF2B5EF4-FFF2-40B4-BE49-F238E27FC236}">
                <a16:creationId xmlns:a16="http://schemas.microsoft.com/office/drawing/2014/main" id="{D691242F-89A7-36A2-C715-362B434644EF}"/>
              </a:ext>
            </a:extLst>
          </p:cNvPr>
          <p:cNvSpPr txBox="1"/>
          <p:nvPr/>
        </p:nvSpPr>
        <p:spPr>
          <a:xfrm>
            <a:off x="353631" y="4076171"/>
            <a:ext cx="362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proposto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CE6F4F-9891-B648-DF32-2F5F1D2F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11" y="2549257"/>
            <a:ext cx="5186289" cy="17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43320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03 - Solução Proposta</a:t>
            </a:r>
          </a:p>
        </p:txBody>
      </p:sp>
      <p:pic>
        <p:nvPicPr>
          <p:cNvPr id="29" name="Imagem 28" descr="Diagrama&#10;&#10;Descrição gerada automaticamente">
            <a:extLst>
              <a:ext uri="{FF2B5EF4-FFF2-40B4-BE49-F238E27FC236}">
                <a16:creationId xmlns:a16="http://schemas.microsoft.com/office/drawing/2014/main" id="{ED4A4B43-0383-9435-818D-00D19CB4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55" y="3866738"/>
            <a:ext cx="5031544" cy="29912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92B0C54-B91B-E4F7-16BC-F39BC86D3873}"/>
              </a:ext>
            </a:extLst>
          </p:cNvPr>
          <p:cNvSpPr txBox="1"/>
          <p:nvPr/>
        </p:nvSpPr>
        <p:spPr>
          <a:xfrm>
            <a:off x="3879663" y="4266063"/>
            <a:ext cx="374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AZURE SITE RECOVERY</a:t>
            </a:r>
            <a:endParaRPr lang="en-US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49F846C-1EB1-12B6-224C-06C41B723E53}"/>
              </a:ext>
            </a:extLst>
          </p:cNvPr>
          <p:cNvSpPr txBox="1"/>
          <p:nvPr/>
        </p:nvSpPr>
        <p:spPr>
          <a:xfrm>
            <a:off x="353634" y="2266647"/>
            <a:ext cx="107953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pt-BR" sz="1400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ecuperação de desastre de zona para zona.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pt-BR" sz="1400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eplicação de dados entre distâncias menores, baixa latência, menor complexidade.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do BCDR – Business </a:t>
            </a:r>
            <a:r>
              <a:rPr lang="pt-BR" sz="1400" dirty="0" err="1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Continuity</a:t>
            </a: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pt-BR" sz="1400" dirty="0" err="1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</a:t>
            </a: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Recovery incluindo</a:t>
            </a:r>
            <a:r>
              <a:rPr lang="pt-BR" sz="1400" dirty="0">
                <a:solidFill>
                  <a:srgbClr val="17171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pessoas, os processos e os aplicativos necessários para restaurar a funcionalidade dentro do SLA (Contrato de Nível de Serviço) definido.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1400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stratégia de backup adaptada aos requisitos de negócios e às circunstâncias das aplicações usadas.</a:t>
            </a:r>
          </a:p>
          <a:p>
            <a:pPr marL="285750" indent="-285750"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9D2CF013-8A7A-2243-9E39-8DA6C7421CBB}"/>
              </a:ext>
            </a:extLst>
          </p:cNvPr>
          <p:cNvSpPr txBox="1"/>
          <p:nvPr/>
        </p:nvSpPr>
        <p:spPr>
          <a:xfrm>
            <a:off x="353634" y="1375227"/>
            <a:ext cx="362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</a:t>
            </a:r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Recovery</a:t>
            </a:r>
          </a:p>
        </p:txBody>
      </p:sp>
    </p:spTree>
    <p:extLst>
      <p:ext uri="{BB962C8B-B14F-4D97-AF65-F5344CB8AC3E}">
        <p14:creationId xmlns:p14="http://schemas.microsoft.com/office/powerpoint/2010/main" val="13302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43320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03 - Solução Proposta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A88E0E-0201-71E3-E12D-ED9ECC5D27AD}"/>
              </a:ext>
            </a:extLst>
          </p:cNvPr>
          <p:cNvSpPr txBox="1"/>
          <p:nvPr/>
        </p:nvSpPr>
        <p:spPr>
          <a:xfrm>
            <a:off x="353630" y="2093363"/>
            <a:ext cx="60960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Ferramentas de Monitoramento a serem aplicadas nos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NSG’s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Azure Monitor</a:t>
            </a:r>
            <a:b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Este recurso será integrado com os seguintes módulos: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Insights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Container Insights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VM Insights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Azure Monitor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e Logs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Autoscale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MS Defender for Cloud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MS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Sentinel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Cosmos DB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1400" dirty="0"/>
          </a:p>
          <a:p>
            <a:pPr lvl="1"/>
            <a:endParaRPr lang="pt-BR" sz="1400" dirty="0"/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4C7F399C-1B79-D34C-3892-BAC841D21183}"/>
              </a:ext>
            </a:extLst>
          </p:cNvPr>
          <p:cNvSpPr txBox="1"/>
          <p:nvPr/>
        </p:nvSpPr>
        <p:spPr>
          <a:xfrm>
            <a:off x="353634" y="1375227"/>
            <a:ext cx="362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E825D6-4314-B5A9-ABE0-E3EFD8A4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262" y="3370226"/>
            <a:ext cx="4032738" cy="34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6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" y="613"/>
            <a:ext cx="12190161" cy="685677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" name="矩形 1"/>
          <p:cNvSpPr/>
          <p:nvPr/>
        </p:nvSpPr>
        <p:spPr>
          <a:xfrm>
            <a:off x="753" y="613"/>
            <a:ext cx="12190495" cy="6856777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文本框 13"/>
          <p:cNvSpPr txBox="1"/>
          <p:nvPr/>
        </p:nvSpPr>
        <p:spPr>
          <a:xfrm>
            <a:off x="5959452" y="2131790"/>
            <a:ext cx="3056962" cy="315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19910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19910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018831" y="4256615"/>
            <a:ext cx="308794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43914" y="3605323"/>
            <a:ext cx="417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800" i="0" dirty="0" err="1">
                <a:latin typeface="Agency FB" panose="020B0503020202020204" pitchFamily="34" charset="0"/>
              </a:rPr>
              <a:t>Visão</a:t>
            </a:r>
            <a:r>
              <a:rPr lang="en-US" altLang="zh-CN" sz="2800" i="0" dirty="0">
                <a:latin typeface="Agency FB" panose="020B0503020202020204" pitchFamily="34" charset="0"/>
              </a:rPr>
              <a:t> de </a:t>
            </a:r>
            <a:r>
              <a:rPr lang="en-US" altLang="zh-CN" sz="2800" i="0" dirty="0" err="1">
                <a:latin typeface="Agency FB" panose="020B0503020202020204" pitchFamily="34" charset="0"/>
              </a:rPr>
              <a:t>Futuro</a:t>
            </a:r>
            <a:endParaRPr lang="en-US" altLang="zh-CN" sz="2800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7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60"/>
            <a:ext cx="3754132" cy="95410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04 - Visão de Futuro</a:t>
            </a:r>
          </a:p>
          <a:p>
            <a:pPr defTabSz="913902"/>
            <a:endParaRPr lang="pt-BR" sz="2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Retângulo 11">
            <a:extLst>
              <a:ext uri="{FF2B5EF4-FFF2-40B4-BE49-F238E27FC236}">
                <a16:creationId xmlns:a16="http://schemas.microsoft.com/office/drawing/2014/main" id="{91E95123-937E-6328-1504-12B4BEA3C409}"/>
              </a:ext>
            </a:extLst>
          </p:cNvPr>
          <p:cNvSpPr/>
          <p:nvPr/>
        </p:nvSpPr>
        <p:spPr>
          <a:xfrm>
            <a:off x="339313" y="1713328"/>
            <a:ext cx="9556296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Gigante afirma que a computação em nuvem será a plataforma que habilitará a massificação da inteligência artificial. </a:t>
            </a:r>
          </a:p>
        </p:txBody>
      </p:sp>
      <p:pic>
        <p:nvPicPr>
          <p:cNvPr id="235" name="Imagem 234">
            <a:extLst>
              <a:ext uri="{FF2B5EF4-FFF2-40B4-BE49-F238E27FC236}">
                <a16:creationId xmlns:a16="http://schemas.microsoft.com/office/drawing/2014/main" id="{8CCC9E05-2FA5-6511-BA32-DAE40E637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" b="2328"/>
          <a:stretch/>
        </p:blipFill>
        <p:spPr>
          <a:xfrm>
            <a:off x="3748176" y="3719550"/>
            <a:ext cx="4695645" cy="2977016"/>
          </a:xfrm>
          <a:prstGeom prst="rect">
            <a:avLst/>
          </a:prstGeom>
        </p:spPr>
      </p:pic>
      <p:sp>
        <p:nvSpPr>
          <p:cNvPr id="236" name="Retângulo 11">
            <a:extLst>
              <a:ext uri="{FF2B5EF4-FFF2-40B4-BE49-F238E27FC236}">
                <a16:creationId xmlns:a16="http://schemas.microsoft.com/office/drawing/2014/main" id="{336EF248-0A65-2EA0-E4D5-0B3C244AD469}"/>
              </a:ext>
            </a:extLst>
          </p:cNvPr>
          <p:cNvSpPr/>
          <p:nvPr/>
        </p:nvSpPr>
        <p:spPr>
          <a:xfrm>
            <a:off x="353634" y="2572096"/>
            <a:ext cx="1834000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Filme ELA ...2013</a:t>
            </a:r>
          </a:p>
        </p:txBody>
      </p:sp>
      <p:pic>
        <p:nvPicPr>
          <p:cNvPr id="237" name="Imagem 236">
            <a:extLst>
              <a:ext uri="{FF2B5EF4-FFF2-40B4-BE49-F238E27FC236}">
                <a16:creationId xmlns:a16="http://schemas.microsoft.com/office/drawing/2014/main" id="{61748800-EA47-D15E-1309-96D65736E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10310" r="9933" b="9710"/>
          <a:stretch/>
        </p:blipFill>
        <p:spPr>
          <a:xfrm>
            <a:off x="9920288" y="1713328"/>
            <a:ext cx="341313" cy="375822"/>
          </a:xfrm>
          <a:prstGeom prst="rect">
            <a:avLst/>
          </a:prstGeom>
        </p:spPr>
      </p:pic>
      <p:pic>
        <p:nvPicPr>
          <p:cNvPr id="238" name="Imagem 237">
            <a:extLst>
              <a:ext uri="{FF2B5EF4-FFF2-40B4-BE49-F238E27FC236}">
                <a16:creationId xmlns:a16="http://schemas.microsoft.com/office/drawing/2014/main" id="{539FA278-4CBA-325F-C50B-B09E0A9B7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5" b="5684"/>
          <a:stretch/>
        </p:blipFill>
        <p:spPr>
          <a:xfrm>
            <a:off x="5565723" y="2250246"/>
            <a:ext cx="1060550" cy="1388587"/>
          </a:xfrm>
          <a:prstGeom prst="rect">
            <a:avLst/>
          </a:prstGeom>
        </p:spPr>
      </p:pic>
      <p:sp>
        <p:nvSpPr>
          <p:cNvPr id="240" name="Retângulo 11">
            <a:extLst>
              <a:ext uri="{FF2B5EF4-FFF2-40B4-BE49-F238E27FC236}">
                <a16:creationId xmlns:a16="http://schemas.microsoft.com/office/drawing/2014/main" id="{17B1A0A4-F308-7452-5758-F486268D96E1}"/>
              </a:ext>
            </a:extLst>
          </p:cNvPr>
          <p:cNvSpPr/>
          <p:nvPr/>
        </p:nvSpPr>
        <p:spPr>
          <a:xfrm>
            <a:off x="339313" y="4688471"/>
            <a:ext cx="1834000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pt-B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60"/>
            <a:ext cx="3754132" cy="95410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04 - Visão de Futuro</a:t>
            </a:r>
          </a:p>
          <a:p>
            <a:pPr defTabSz="913902"/>
            <a:endParaRPr lang="pt-BR" sz="2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CaixaDeTexto 3">
            <a:extLst>
              <a:ext uri="{FF2B5EF4-FFF2-40B4-BE49-F238E27FC236}">
                <a16:creationId xmlns:a16="http://schemas.microsoft.com/office/drawing/2014/main" id="{4B508D1D-07A9-CF2B-9D18-0C2D69A6DD21}"/>
              </a:ext>
            </a:extLst>
          </p:cNvPr>
          <p:cNvSpPr txBox="1"/>
          <p:nvPr/>
        </p:nvSpPr>
        <p:spPr>
          <a:xfrm>
            <a:off x="353634" y="1375227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57" name="Retângulo 11">
            <a:extLst>
              <a:ext uri="{FF2B5EF4-FFF2-40B4-BE49-F238E27FC236}">
                <a16:creationId xmlns:a16="http://schemas.microsoft.com/office/drawing/2014/main" id="{91E95123-937E-6328-1504-12B4BEA3C409}"/>
              </a:ext>
            </a:extLst>
          </p:cNvPr>
          <p:cNvSpPr/>
          <p:nvPr/>
        </p:nvSpPr>
        <p:spPr>
          <a:xfrm>
            <a:off x="339313" y="1713328"/>
            <a:ext cx="9556296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Sustentabilidade. 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85379F53-C0B4-A6BA-9119-CB091A3872BC}"/>
              </a:ext>
            </a:extLst>
          </p:cNvPr>
          <p:cNvGrpSpPr/>
          <p:nvPr/>
        </p:nvGrpSpPr>
        <p:grpSpPr>
          <a:xfrm>
            <a:off x="5655213" y="1094721"/>
            <a:ext cx="6339840" cy="5552761"/>
            <a:chOff x="5935480" y="1522617"/>
            <a:chExt cx="5018173" cy="491004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BC9BCD1-6F2C-D8CB-248E-C2D7F5EC848F}"/>
                </a:ext>
              </a:extLst>
            </p:cNvPr>
            <p:cNvSpPr/>
            <p:nvPr/>
          </p:nvSpPr>
          <p:spPr bwMode="auto">
            <a:xfrm>
              <a:off x="7220387" y="3756948"/>
              <a:ext cx="231061" cy="1336007"/>
            </a:xfrm>
            <a:custGeom>
              <a:avLst/>
              <a:gdLst>
                <a:gd name="T0" fmla="*/ 132 w 132"/>
                <a:gd name="T1" fmla="*/ 0 h 763"/>
                <a:gd name="T2" fmla="*/ 132 w 132"/>
                <a:gd name="T3" fmla="*/ 743 h 763"/>
                <a:gd name="T4" fmla="*/ 112 w 132"/>
                <a:gd name="T5" fmla="*/ 763 h 763"/>
                <a:gd name="T6" fmla="*/ 0 w 132"/>
                <a:gd name="T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63">
                  <a:moveTo>
                    <a:pt x="132" y="0"/>
                  </a:moveTo>
                  <a:cubicBezTo>
                    <a:pt x="132" y="743"/>
                    <a:pt x="132" y="743"/>
                    <a:pt x="132" y="743"/>
                  </a:cubicBezTo>
                  <a:cubicBezTo>
                    <a:pt x="132" y="754"/>
                    <a:pt x="123" y="763"/>
                    <a:pt x="112" y="763"/>
                  </a:cubicBezTo>
                  <a:cubicBezTo>
                    <a:pt x="0" y="763"/>
                    <a:pt x="0" y="763"/>
                    <a:pt x="0" y="763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E1C60F-3D7D-463B-332E-4C85602D48A7}"/>
                </a:ext>
              </a:extLst>
            </p:cNvPr>
            <p:cNvSpPr/>
            <p:nvPr/>
          </p:nvSpPr>
          <p:spPr bwMode="auto">
            <a:xfrm>
              <a:off x="5935480" y="6024605"/>
              <a:ext cx="1498935" cy="37029"/>
            </a:xfrm>
            <a:custGeom>
              <a:avLst/>
              <a:gdLst>
                <a:gd name="T0" fmla="*/ 0 w 856"/>
                <a:gd name="T1" fmla="*/ 0 h 21"/>
                <a:gd name="T2" fmla="*/ 0 w 856"/>
                <a:gd name="T3" fmla="*/ 18 h 21"/>
                <a:gd name="T4" fmla="*/ 4 w 856"/>
                <a:gd name="T5" fmla="*/ 21 h 21"/>
                <a:gd name="T6" fmla="*/ 853 w 856"/>
                <a:gd name="T7" fmla="*/ 21 h 21"/>
                <a:gd name="T8" fmla="*/ 856 w 856"/>
                <a:gd name="T9" fmla="*/ 18 h 21"/>
                <a:gd name="T10" fmla="*/ 856 w 856"/>
                <a:gd name="T11" fmla="*/ 0 h 21"/>
                <a:gd name="T12" fmla="*/ 0 w 8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6" h="2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2" y="21"/>
                    <a:pt x="4" y="21"/>
                  </a:cubicBezTo>
                  <a:cubicBezTo>
                    <a:pt x="853" y="21"/>
                    <a:pt x="853" y="21"/>
                    <a:pt x="853" y="21"/>
                  </a:cubicBezTo>
                  <a:cubicBezTo>
                    <a:pt x="855" y="21"/>
                    <a:pt x="856" y="20"/>
                    <a:pt x="856" y="18"/>
                  </a:cubicBezTo>
                  <a:cubicBezTo>
                    <a:pt x="856" y="0"/>
                    <a:pt x="856" y="0"/>
                    <a:pt x="8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4FD0F38-5128-677C-CFA9-7E3360FBAC14}"/>
                </a:ext>
              </a:extLst>
            </p:cNvPr>
            <p:cNvSpPr/>
            <p:nvPr/>
          </p:nvSpPr>
          <p:spPr bwMode="auto">
            <a:xfrm>
              <a:off x="6175428" y="5009269"/>
              <a:ext cx="1020520" cy="662079"/>
            </a:xfrm>
            <a:custGeom>
              <a:avLst/>
              <a:gdLst>
                <a:gd name="T0" fmla="*/ 583 w 583"/>
                <a:gd name="T1" fmla="*/ 375 h 378"/>
                <a:gd name="T2" fmla="*/ 579 w 583"/>
                <a:gd name="T3" fmla="*/ 378 h 378"/>
                <a:gd name="T4" fmla="*/ 3 w 583"/>
                <a:gd name="T5" fmla="*/ 378 h 378"/>
                <a:gd name="T6" fmla="*/ 0 w 583"/>
                <a:gd name="T7" fmla="*/ 375 h 378"/>
                <a:gd name="T8" fmla="*/ 0 w 583"/>
                <a:gd name="T9" fmla="*/ 3 h 378"/>
                <a:gd name="T10" fmla="*/ 3 w 583"/>
                <a:gd name="T11" fmla="*/ 0 h 378"/>
                <a:gd name="T12" fmla="*/ 579 w 583"/>
                <a:gd name="T13" fmla="*/ 0 h 378"/>
                <a:gd name="T14" fmla="*/ 583 w 583"/>
                <a:gd name="T15" fmla="*/ 3 h 378"/>
                <a:gd name="T16" fmla="*/ 583 w 583"/>
                <a:gd name="T17" fmla="*/ 37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378">
                  <a:moveTo>
                    <a:pt x="583" y="375"/>
                  </a:moveTo>
                  <a:cubicBezTo>
                    <a:pt x="583" y="377"/>
                    <a:pt x="581" y="378"/>
                    <a:pt x="579" y="378"/>
                  </a:cubicBezTo>
                  <a:cubicBezTo>
                    <a:pt x="3" y="378"/>
                    <a:pt x="3" y="378"/>
                    <a:pt x="3" y="378"/>
                  </a:cubicBezTo>
                  <a:cubicBezTo>
                    <a:pt x="1" y="378"/>
                    <a:pt x="0" y="377"/>
                    <a:pt x="0" y="3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581" y="0"/>
                    <a:pt x="583" y="2"/>
                    <a:pt x="583" y="3"/>
                  </a:cubicBezTo>
                  <a:lnTo>
                    <a:pt x="583" y="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8EA986E6-D1AC-04F1-9C66-BA5A128EE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419" y="5047780"/>
              <a:ext cx="940537" cy="5850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88D7053-2658-8880-8EDD-A5C64D3335A6}"/>
                </a:ext>
              </a:extLst>
            </p:cNvPr>
            <p:cNvSpPr/>
            <p:nvPr/>
          </p:nvSpPr>
          <p:spPr bwMode="auto">
            <a:xfrm>
              <a:off x="5935480" y="5672830"/>
              <a:ext cx="1500416" cy="355479"/>
            </a:xfrm>
            <a:custGeom>
              <a:avLst/>
              <a:gdLst>
                <a:gd name="T0" fmla="*/ 856 w 857"/>
                <a:gd name="T1" fmla="*/ 200 h 203"/>
                <a:gd name="T2" fmla="*/ 853 w 857"/>
                <a:gd name="T3" fmla="*/ 203 h 203"/>
                <a:gd name="T4" fmla="*/ 4 w 857"/>
                <a:gd name="T5" fmla="*/ 203 h 203"/>
                <a:gd name="T6" fmla="*/ 1 w 857"/>
                <a:gd name="T7" fmla="*/ 200 h 203"/>
                <a:gd name="T8" fmla="*/ 134 w 857"/>
                <a:gd name="T9" fmla="*/ 2 h 203"/>
                <a:gd name="T10" fmla="*/ 139 w 857"/>
                <a:gd name="T11" fmla="*/ 0 h 203"/>
                <a:gd name="T12" fmla="*/ 718 w 857"/>
                <a:gd name="T13" fmla="*/ 0 h 203"/>
                <a:gd name="T14" fmla="*/ 723 w 857"/>
                <a:gd name="T15" fmla="*/ 2 h 203"/>
                <a:gd name="T16" fmla="*/ 856 w 857"/>
                <a:gd name="T17" fmla="*/ 20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7" h="203">
                  <a:moveTo>
                    <a:pt x="856" y="200"/>
                  </a:moveTo>
                  <a:cubicBezTo>
                    <a:pt x="857" y="202"/>
                    <a:pt x="855" y="203"/>
                    <a:pt x="853" y="203"/>
                  </a:cubicBezTo>
                  <a:cubicBezTo>
                    <a:pt x="563" y="203"/>
                    <a:pt x="294" y="203"/>
                    <a:pt x="4" y="203"/>
                  </a:cubicBezTo>
                  <a:cubicBezTo>
                    <a:pt x="1" y="203"/>
                    <a:pt x="0" y="202"/>
                    <a:pt x="1" y="200"/>
                  </a:cubicBezTo>
                  <a:cubicBezTo>
                    <a:pt x="48" y="129"/>
                    <a:pt x="86" y="74"/>
                    <a:pt x="134" y="2"/>
                  </a:cubicBezTo>
                  <a:cubicBezTo>
                    <a:pt x="135" y="1"/>
                    <a:pt x="137" y="0"/>
                    <a:pt x="139" y="0"/>
                  </a:cubicBezTo>
                  <a:cubicBezTo>
                    <a:pt x="332" y="0"/>
                    <a:pt x="525" y="0"/>
                    <a:pt x="718" y="0"/>
                  </a:cubicBezTo>
                  <a:cubicBezTo>
                    <a:pt x="720" y="0"/>
                    <a:pt x="722" y="1"/>
                    <a:pt x="723" y="2"/>
                  </a:cubicBezTo>
                  <a:cubicBezTo>
                    <a:pt x="771" y="74"/>
                    <a:pt x="808" y="129"/>
                    <a:pt x="856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98502B0-8163-5EBE-9D20-7FE0EB31C6C1}"/>
                </a:ext>
              </a:extLst>
            </p:cNvPr>
            <p:cNvSpPr/>
            <p:nvPr/>
          </p:nvSpPr>
          <p:spPr bwMode="auto">
            <a:xfrm>
              <a:off x="6084337" y="5846125"/>
              <a:ext cx="91091" cy="42213"/>
            </a:xfrm>
            <a:custGeom>
              <a:avLst/>
              <a:gdLst>
                <a:gd name="T0" fmla="*/ 51 w 52"/>
                <a:gd name="T1" fmla="*/ 3 h 24"/>
                <a:gd name="T2" fmla="*/ 48 w 52"/>
                <a:gd name="T3" fmla="*/ 0 h 24"/>
                <a:gd name="T4" fmla="*/ 18 w 52"/>
                <a:gd name="T5" fmla="*/ 0 h 24"/>
                <a:gd name="T6" fmla="*/ 12 w 52"/>
                <a:gd name="T7" fmla="*/ 3 h 24"/>
                <a:gd name="T8" fmla="*/ 1 w 52"/>
                <a:gd name="T9" fmla="*/ 21 h 24"/>
                <a:gd name="T10" fmla="*/ 4 w 52"/>
                <a:gd name="T11" fmla="*/ 24 h 24"/>
                <a:gd name="T12" fmla="*/ 35 w 52"/>
                <a:gd name="T13" fmla="*/ 24 h 24"/>
                <a:gd name="T14" fmla="*/ 41 w 52"/>
                <a:gd name="T15" fmla="*/ 21 h 24"/>
                <a:gd name="T16" fmla="*/ 51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51" y="3"/>
                  </a:moveTo>
                  <a:cubicBezTo>
                    <a:pt x="52" y="1"/>
                    <a:pt x="50" y="0"/>
                    <a:pt x="48" y="0"/>
                  </a:cubicBezTo>
                  <a:cubicBezTo>
                    <a:pt x="38" y="0"/>
                    <a:pt x="28" y="0"/>
                    <a:pt x="18" y="0"/>
                  </a:cubicBezTo>
                  <a:cubicBezTo>
                    <a:pt x="16" y="0"/>
                    <a:pt x="13" y="1"/>
                    <a:pt x="12" y="3"/>
                  </a:cubicBezTo>
                  <a:cubicBezTo>
                    <a:pt x="8" y="9"/>
                    <a:pt x="5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4" y="15"/>
                    <a:pt x="48" y="9"/>
                    <a:pt x="5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B5C17DE-DCE7-935C-7480-FE3C86462BE6}"/>
                </a:ext>
              </a:extLst>
            </p:cNvPr>
            <p:cNvSpPr/>
            <p:nvPr/>
          </p:nvSpPr>
          <p:spPr bwMode="auto">
            <a:xfrm>
              <a:off x="6171725" y="5846125"/>
              <a:ext cx="87388" cy="42213"/>
            </a:xfrm>
            <a:custGeom>
              <a:avLst/>
              <a:gdLst>
                <a:gd name="T0" fmla="*/ 49 w 50"/>
                <a:gd name="T1" fmla="*/ 3 h 24"/>
                <a:gd name="T2" fmla="*/ 46 w 50"/>
                <a:gd name="T3" fmla="*/ 0 h 24"/>
                <a:gd name="T4" fmla="*/ 16 w 50"/>
                <a:gd name="T5" fmla="*/ 0 h 24"/>
                <a:gd name="T6" fmla="*/ 10 w 50"/>
                <a:gd name="T7" fmla="*/ 3 h 24"/>
                <a:gd name="T8" fmla="*/ 0 w 50"/>
                <a:gd name="T9" fmla="*/ 21 h 24"/>
                <a:gd name="T10" fmla="*/ 3 w 50"/>
                <a:gd name="T11" fmla="*/ 24 h 24"/>
                <a:gd name="T12" fmla="*/ 35 w 50"/>
                <a:gd name="T13" fmla="*/ 24 h 24"/>
                <a:gd name="T14" fmla="*/ 41 w 50"/>
                <a:gd name="T15" fmla="*/ 21 h 24"/>
                <a:gd name="T16" fmla="*/ 49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9" y="3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36" y="0"/>
                    <a:pt x="26" y="0"/>
                    <a:pt x="16" y="0"/>
                  </a:cubicBezTo>
                  <a:cubicBezTo>
                    <a:pt x="13" y="0"/>
                    <a:pt x="11" y="1"/>
                    <a:pt x="10" y="3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4" y="24"/>
                    <a:pt x="24" y="24"/>
                    <a:pt x="35" y="24"/>
                  </a:cubicBezTo>
                  <a:cubicBezTo>
                    <a:pt x="37" y="24"/>
                    <a:pt x="40" y="23"/>
                    <a:pt x="41" y="21"/>
                  </a:cubicBezTo>
                  <a:cubicBezTo>
                    <a:pt x="43" y="15"/>
                    <a:pt x="46" y="9"/>
                    <a:pt x="4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1F7355C-064D-9708-4655-DC2622883BAE}"/>
                </a:ext>
              </a:extLst>
            </p:cNvPr>
            <p:cNvSpPr/>
            <p:nvPr/>
          </p:nvSpPr>
          <p:spPr bwMode="auto">
            <a:xfrm>
              <a:off x="6257632" y="5846125"/>
              <a:ext cx="83686" cy="42213"/>
            </a:xfrm>
            <a:custGeom>
              <a:avLst/>
              <a:gdLst>
                <a:gd name="T0" fmla="*/ 48 w 48"/>
                <a:gd name="T1" fmla="*/ 3 h 24"/>
                <a:gd name="T2" fmla="*/ 45 w 48"/>
                <a:gd name="T3" fmla="*/ 0 h 24"/>
                <a:gd name="T4" fmla="*/ 14 w 48"/>
                <a:gd name="T5" fmla="*/ 0 h 24"/>
                <a:gd name="T6" fmla="*/ 9 w 48"/>
                <a:gd name="T7" fmla="*/ 3 h 24"/>
                <a:gd name="T8" fmla="*/ 1 w 48"/>
                <a:gd name="T9" fmla="*/ 21 h 24"/>
                <a:gd name="T10" fmla="*/ 4 w 48"/>
                <a:gd name="T11" fmla="*/ 24 h 24"/>
                <a:gd name="T12" fmla="*/ 36 w 48"/>
                <a:gd name="T13" fmla="*/ 24 h 24"/>
                <a:gd name="T14" fmla="*/ 41 w 48"/>
                <a:gd name="T15" fmla="*/ 21 h 24"/>
                <a:gd name="T16" fmla="*/ 48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8" y="3"/>
                  </a:moveTo>
                  <a:cubicBezTo>
                    <a:pt x="48" y="1"/>
                    <a:pt x="47" y="0"/>
                    <a:pt x="45" y="0"/>
                  </a:cubicBezTo>
                  <a:cubicBezTo>
                    <a:pt x="35" y="0"/>
                    <a:pt x="24" y="0"/>
                    <a:pt x="14" y="0"/>
                  </a:cubicBezTo>
                  <a:cubicBezTo>
                    <a:pt x="12" y="0"/>
                    <a:pt x="10" y="1"/>
                    <a:pt x="9" y="3"/>
                  </a:cubicBezTo>
                  <a:cubicBezTo>
                    <a:pt x="6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1" y="23"/>
                    <a:pt x="41" y="21"/>
                  </a:cubicBezTo>
                  <a:cubicBezTo>
                    <a:pt x="43" y="15"/>
                    <a:pt x="46" y="9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4C8F47-FD98-1790-03BE-37D0C139BDA0}"/>
                </a:ext>
              </a:extLst>
            </p:cNvPr>
            <p:cNvSpPr/>
            <p:nvPr/>
          </p:nvSpPr>
          <p:spPr bwMode="auto">
            <a:xfrm>
              <a:off x="6345021" y="5846125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2 w 46"/>
                <a:gd name="T3" fmla="*/ 0 h 24"/>
                <a:gd name="T4" fmla="*/ 12 w 46"/>
                <a:gd name="T5" fmla="*/ 0 h 24"/>
                <a:gd name="T6" fmla="*/ 7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6 w 46"/>
                <a:gd name="T13" fmla="*/ 24 h 24"/>
                <a:gd name="T14" fmla="*/ 41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2" y="0"/>
                    <a:pt x="22" y="0"/>
                    <a:pt x="12" y="0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5" y="9"/>
                    <a:pt x="3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2" y="15"/>
                    <a:pt x="44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72F4464-C41F-7D56-851F-4792EE3678BE}"/>
                </a:ext>
              </a:extLst>
            </p:cNvPr>
            <p:cNvSpPr/>
            <p:nvPr/>
          </p:nvSpPr>
          <p:spPr bwMode="auto">
            <a:xfrm>
              <a:off x="6432409" y="5846125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0 w 44"/>
                <a:gd name="T3" fmla="*/ 0 h 24"/>
                <a:gd name="T4" fmla="*/ 10 w 44"/>
                <a:gd name="T5" fmla="*/ 0 h 24"/>
                <a:gd name="T6" fmla="*/ 5 w 44"/>
                <a:gd name="T7" fmla="*/ 3 h 24"/>
                <a:gd name="T8" fmla="*/ 0 w 44"/>
                <a:gd name="T9" fmla="*/ 21 h 24"/>
                <a:gd name="T10" fmla="*/ 4 w 44"/>
                <a:gd name="T11" fmla="*/ 24 h 24"/>
                <a:gd name="T12" fmla="*/ 36 w 44"/>
                <a:gd name="T13" fmla="*/ 24 h 24"/>
                <a:gd name="T14" fmla="*/ 40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2" y="0"/>
                    <a:pt x="40" y="0"/>
                  </a:cubicBezTo>
                  <a:cubicBezTo>
                    <a:pt x="30" y="0"/>
                    <a:pt x="20" y="0"/>
                    <a:pt x="10" y="0"/>
                  </a:cubicBezTo>
                  <a:cubicBezTo>
                    <a:pt x="8" y="0"/>
                    <a:pt x="5" y="1"/>
                    <a:pt x="5" y="3"/>
                  </a:cubicBezTo>
                  <a:cubicBezTo>
                    <a:pt x="3" y="9"/>
                    <a:pt x="2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2" y="15"/>
                    <a:pt x="43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DBA4AF4-BD25-A2C4-E5BE-92A0556D4B96}"/>
                </a:ext>
              </a:extLst>
            </p:cNvPr>
            <p:cNvSpPr/>
            <p:nvPr/>
          </p:nvSpPr>
          <p:spPr bwMode="auto">
            <a:xfrm>
              <a:off x="6519798" y="5846125"/>
              <a:ext cx="74058" cy="42213"/>
            </a:xfrm>
            <a:custGeom>
              <a:avLst/>
              <a:gdLst>
                <a:gd name="T0" fmla="*/ 42 w 42"/>
                <a:gd name="T1" fmla="*/ 3 h 24"/>
                <a:gd name="T2" fmla="*/ 38 w 42"/>
                <a:gd name="T3" fmla="*/ 0 h 24"/>
                <a:gd name="T4" fmla="*/ 8 w 42"/>
                <a:gd name="T5" fmla="*/ 0 h 24"/>
                <a:gd name="T6" fmla="*/ 3 w 42"/>
                <a:gd name="T7" fmla="*/ 3 h 24"/>
                <a:gd name="T8" fmla="*/ 0 w 42"/>
                <a:gd name="T9" fmla="*/ 21 h 24"/>
                <a:gd name="T10" fmla="*/ 4 w 42"/>
                <a:gd name="T11" fmla="*/ 24 h 24"/>
                <a:gd name="T12" fmla="*/ 35 w 42"/>
                <a:gd name="T13" fmla="*/ 24 h 24"/>
                <a:gd name="T14" fmla="*/ 40 w 42"/>
                <a:gd name="T15" fmla="*/ 21 h 24"/>
                <a:gd name="T16" fmla="*/ 42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2" y="3"/>
                  </a:moveTo>
                  <a:cubicBezTo>
                    <a:pt x="42" y="1"/>
                    <a:pt x="40" y="0"/>
                    <a:pt x="38" y="0"/>
                  </a:cubicBezTo>
                  <a:cubicBezTo>
                    <a:pt x="28" y="0"/>
                    <a:pt x="18" y="0"/>
                    <a:pt x="8" y="0"/>
                  </a:cubicBezTo>
                  <a:cubicBezTo>
                    <a:pt x="5" y="0"/>
                    <a:pt x="3" y="1"/>
                    <a:pt x="3" y="3"/>
                  </a:cubicBezTo>
                  <a:cubicBezTo>
                    <a:pt x="2" y="9"/>
                    <a:pt x="1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1" y="15"/>
                    <a:pt x="41" y="9"/>
                    <a:pt x="4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697E133-65C6-656A-769E-DFB68C83FBA2}"/>
                </a:ext>
              </a:extLst>
            </p:cNvPr>
            <p:cNvSpPr/>
            <p:nvPr/>
          </p:nvSpPr>
          <p:spPr bwMode="auto">
            <a:xfrm>
              <a:off x="6605705" y="5846125"/>
              <a:ext cx="71836" cy="42213"/>
            </a:xfrm>
            <a:custGeom>
              <a:avLst/>
              <a:gdLst>
                <a:gd name="T0" fmla="*/ 41 w 41"/>
                <a:gd name="T1" fmla="*/ 3 h 24"/>
                <a:gd name="T2" fmla="*/ 37 w 41"/>
                <a:gd name="T3" fmla="*/ 0 h 24"/>
                <a:gd name="T4" fmla="*/ 6 w 41"/>
                <a:gd name="T5" fmla="*/ 0 h 24"/>
                <a:gd name="T6" fmla="*/ 2 w 41"/>
                <a:gd name="T7" fmla="*/ 3 h 24"/>
                <a:gd name="T8" fmla="*/ 0 w 41"/>
                <a:gd name="T9" fmla="*/ 21 h 24"/>
                <a:gd name="T10" fmla="*/ 5 w 41"/>
                <a:gd name="T11" fmla="*/ 24 h 24"/>
                <a:gd name="T12" fmla="*/ 36 w 41"/>
                <a:gd name="T13" fmla="*/ 24 h 24"/>
                <a:gd name="T14" fmla="*/ 41 w 41"/>
                <a:gd name="T15" fmla="*/ 21 h 24"/>
                <a:gd name="T16" fmla="*/ 41 w 41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1" y="3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6" y="0"/>
                    <a:pt x="6" y="0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5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9" y="24"/>
                    <a:pt x="41" y="23"/>
                    <a:pt x="41" y="21"/>
                  </a:cubicBezTo>
                  <a:cubicBezTo>
                    <a:pt x="41" y="15"/>
                    <a:pt x="41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950C62A-6073-A288-CABC-37FFFD5DA979}"/>
                </a:ext>
              </a:extLst>
            </p:cNvPr>
            <p:cNvSpPr/>
            <p:nvPr/>
          </p:nvSpPr>
          <p:spPr bwMode="auto">
            <a:xfrm>
              <a:off x="6693094" y="5846125"/>
              <a:ext cx="70355" cy="42213"/>
            </a:xfrm>
            <a:custGeom>
              <a:avLst/>
              <a:gdLst>
                <a:gd name="T0" fmla="*/ 39 w 40"/>
                <a:gd name="T1" fmla="*/ 3 h 24"/>
                <a:gd name="T2" fmla="*/ 34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0 w 40"/>
                <a:gd name="T9" fmla="*/ 21 h 24"/>
                <a:gd name="T10" fmla="*/ 4 w 40"/>
                <a:gd name="T11" fmla="*/ 24 h 24"/>
                <a:gd name="T12" fmla="*/ 36 w 40"/>
                <a:gd name="T13" fmla="*/ 24 h 24"/>
                <a:gd name="T14" fmla="*/ 40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0" y="15"/>
                    <a:pt x="39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DF4C493-D7D0-131A-1925-86476AF30CA1}"/>
                </a:ext>
              </a:extLst>
            </p:cNvPr>
            <p:cNvSpPr/>
            <p:nvPr/>
          </p:nvSpPr>
          <p:spPr bwMode="auto">
            <a:xfrm>
              <a:off x="6777520" y="5846125"/>
              <a:ext cx="73317" cy="42213"/>
            </a:xfrm>
            <a:custGeom>
              <a:avLst/>
              <a:gdLst>
                <a:gd name="T0" fmla="*/ 39 w 42"/>
                <a:gd name="T1" fmla="*/ 3 h 24"/>
                <a:gd name="T2" fmla="*/ 34 w 42"/>
                <a:gd name="T3" fmla="*/ 0 h 24"/>
                <a:gd name="T4" fmla="*/ 4 w 42"/>
                <a:gd name="T5" fmla="*/ 0 h 24"/>
                <a:gd name="T6" fmla="*/ 0 w 42"/>
                <a:gd name="T7" fmla="*/ 3 h 24"/>
                <a:gd name="T8" fmla="*/ 2 w 42"/>
                <a:gd name="T9" fmla="*/ 21 h 24"/>
                <a:gd name="T10" fmla="*/ 6 w 42"/>
                <a:gd name="T11" fmla="*/ 24 h 24"/>
                <a:gd name="T12" fmla="*/ 38 w 42"/>
                <a:gd name="T13" fmla="*/ 24 h 24"/>
                <a:gd name="T14" fmla="*/ 42 w 42"/>
                <a:gd name="T15" fmla="*/ 21 h 24"/>
                <a:gd name="T16" fmla="*/ 39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1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7" y="24"/>
                    <a:pt x="27" y="24"/>
                    <a:pt x="38" y="24"/>
                  </a:cubicBezTo>
                  <a:cubicBezTo>
                    <a:pt x="40" y="24"/>
                    <a:pt x="42" y="23"/>
                    <a:pt x="42" y="21"/>
                  </a:cubicBezTo>
                  <a:cubicBezTo>
                    <a:pt x="41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F66C51E-9A29-811C-FDAC-F32E9A2D2CD0}"/>
                </a:ext>
              </a:extLst>
            </p:cNvPr>
            <p:cNvSpPr/>
            <p:nvPr/>
          </p:nvSpPr>
          <p:spPr bwMode="auto">
            <a:xfrm>
              <a:off x="6861206" y="5846125"/>
              <a:ext cx="77020" cy="42213"/>
            </a:xfrm>
            <a:custGeom>
              <a:avLst/>
              <a:gdLst>
                <a:gd name="T0" fmla="*/ 39 w 44"/>
                <a:gd name="T1" fmla="*/ 3 h 24"/>
                <a:gd name="T2" fmla="*/ 34 w 44"/>
                <a:gd name="T3" fmla="*/ 0 h 24"/>
                <a:gd name="T4" fmla="*/ 4 w 44"/>
                <a:gd name="T5" fmla="*/ 0 h 24"/>
                <a:gd name="T6" fmla="*/ 0 w 44"/>
                <a:gd name="T7" fmla="*/ 3 h 24"/>
                <a:gd name="T8" fmla="*/ 3 w 44"/>
                <a:gd name="T9" fmla="*/ 21 h 24"/>
                <a:gd name="T10" fmla="*/ 8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9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2" y="15"/>
                    <a:pt x="3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9" y="24"/>
                    <a:pt x="29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2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64AA09A-5126-2E27-D80D-AB78A44FF6B8}"/>
                </a:ext>
              </a:extLst>
            </p:cNvPr>
            <p:cNvSpPr/>
            <p:nvPr/>
          </p:nvSpPr>
          <p:spPr bwMode="auto">
            <a:xfrm>
              <a:off x="6944151" y="5846125"/>
              <a:ext cx="82204" cy="42213"/>
            </a:xfrm>
            <a:custGeom>
              <a:avLst/>
              <a:gdLst>
                <a:gd name="T0" fmla="*/ 40 w 47"/>
                <a:gd name="T1" fmla="*/ 3 h 24"/>
                <a:gd name="T2" fmla="*/ 35 w 47"/>
                <a:gd name="T3" fmla="*/ 0 h 24"/>
                <a:gd name="T4" fmla="*/ 4 w 47"/>
                <a:gd name="T5" fmla="*/ 0 h 24"/>
                <a:gd name="T6" fmla="*/ 1 w 47"/>
                <a:gd name="T7" fmla="*/ 3 h 24"/>
                <a:gd name="T8" fmla="*/ 6 w 47"/>
                <a:gd name="T9" fmla="*/ 21 h 24"/>
                <a:gd name="T10" fmla="*/ 11 w 47"/>
                <a:gd name="T11" fmla="*/ 24 h 24"/>
                <a:gd name="T12" fmla="*/ 43 w 47"/>
                <a:gd name="T13" fmla="*/ 24 h 24"/>
                <a:gd name="T14" fmla="*/ 46 w 47"/>
                <a:gd name="T15" fmla="*/ 21 h 24"/>
                <a:gd name="T16" fmla="*/ 40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0" y="3"/>
                  </a:moveTo>
                  <a:cubicBezTo>
                    <a:pt x="39" y="1"/>
                    <a:pt x="37" y="0"/>
                    <a:pt x="35" y="0"/>
                  </a:cubicBezTo>
                  <a:cubicBezTo>
                    <a:pt x="25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4" y="15"/>
                    <a:pt x="6" y="21"/>
                  </a:cubicBezTo>
                  <a:cubicBezTo>
                    <a:pt x="6" y="23"/>
                    <a:pt x="9" y="24"/>
                    <a:pt x="11" y="24"/>
                  </a:cubicBezTo>
                  <a:cubicBezTo>
                    <a:pt x="22" y="24"/>
                    <a:pt x="32" y="24"/>
                    <a:pt x="43" y="24"/>
                  </a:cubicBezTo>
                  <a:cubicBezTo>
                    <a:pt x="45" y="24"/>
                    <a:pt x="47" y="23"/>
                    <a:pt x="46" y="21"/>
                  </a:cubicBezTo>
                  <a:cubicBezTo>
                    <a:pt x="44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20B2F1F-01A6-AF2A-09EB-828A590C556D}"/>
                </a:ext>
              </a:extLst>
            </p:cNvPr>
            <p:cNvSpPr/>
            <p:nvPr/>
          </p:nvSpPr>
          <p:spPr bwMode="auto">
            <a:xfrm>
              <a:off x="7027836" y="5846125"/>
              <a:ext cx="84426" cy="42213"/>
            </a:xfrm>
            <a:custGeom>
              <a:avLst/>
              <a:gdLst>
                <a:gd name="T0" fmla="*/ 40 w 48"/>
                <a:gd name="T1" fmla="*/ 3 h 24"/>
                <a:gd name="T2" fmla="*/ 34 w 48"/>
                <a:gd name="T3" fmla="*/ 0 h 24"/>
                <a:gd name="T4" fmla="*/ 4 w 48"/>
                <a:gd name="T5" fmla="*/ 0 h 24"/>
                <a:gd name="T6" fmla="*/ 1 w 48"/>
                <a:gd name="T7" fmla="*/ 3 h 24"/>
                <a:gd name="T8" fmla="*/ 8 w 48"/>
                <a:gd name="T9" fmla="*/ 21 h 24"/>
                <a:gd name="T10" fmla="*/ 13 w 48"/>
                <a:gd name="T11" fmla="*/ 24 h 24"/>
                <a:gd name="T12" fmla="*/ 44 w 48"/>
                <a:gd name="T13" fmla="*/ 24 h 24"/>
                <a:gd name="T14" fmla="*/ 48 w 48"/>
                <a:gd name="T15" fmla="*/ 21 h 24"/>
                <a:gd name="T16" fmla="*/ 40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0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5" y="15"/>
                    <a:pt x="8" y="21"/>
                  </a:cubicBezTo>
                  <a:cubicBezTo>
                    <a:pt x="8" y="23"/>
                    <a:pt x="10" y="24"/>
                    <a:pt x="13" y="24"/>
                  </a:cubicBezTo>
                  <a:cubicBezTo>
                    <a:pt x="23" y="24"/>
                    <a:pt x="34" y="24"/>
                    <a:pt x="44" y="24"/>
                  </a:cubicBezTo>
                  <a:cubicBezTo>
                    <a:pt x="47" y="24"/>
                    <a:pt x="48" y="23"/>
                    <a:pt x="48" y="21"/>
                  </a:cubicBezTo>
                  <a:cubicBezTo>
                    <a:pt x="45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C2DF84F-FBB6-87EE-1CC4-5B3FB85DE8B8}"/>
                </a:ext>
              </a:extLst>
            </p:cNvPr>
            <p:cNvSpPr/>
            <p:nvPr/>
          </p:nvSpPr>
          <p:spPr bwMode="auto">
            <a:xfrm>
              <a:off x="7112262" y="5846125"/>
              <a:ext cx="87388" cy="42213"/>
            </a:xfrm>
            <a:custGeom>
              <a:avLst/>
              <a:gdLst>
                <a:gd name="T0" fmla="*/ 40 w 50"/>
                <a:gd name="T1" fmla="*/ 3 h 24"/>
                <a:gd name="T2" fmla="*/ 34 w 50"/>
                <a:gd name="T3" fmla="*/ 0 h 24"/>
                <a:gd name="T4" fmla="*/ 4 w 50"/>
                <a:gd name="T5" fmla="*/ 0 h 24"/>
                <a:gd name="T6" fmla="*/ 1 w 50"/>
                <a:gd name="T7" fmla="*/ 3 h 24"/>
                <a:gd name="T8" fmla="*/ 9 w 50"/>
                <a:gd name="T9" fmla="*/ 21 h 24"/>
                <a:gd name="T10" fmla="*/ 15 w 50"/>
                <a:gd name="T11" fmla="*/ 24 h 24"/>
                <a:gd name="T12" fmla="*/ 46 w 50"/>
                <a:gd name="T13" fmla="*/ 24 h 24"/>
                <a:gd name="T14" fmla="*/ 49 w 50"/>
                <a:gd name="T15" fmla="*/ 21 h 24"/>
                <a:gd name="T16" fmla="*/ 40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3"/>
                    <a:pt x="12" y="24"/>
                    <a:pt x="15" y="24"/>
                  </a:cubicBezTo>
                  <a:cubicBezTo>
                    <a:pt x="25" y="24"/>
                    <a:pt x="36" y="24"/>
                    <a:pt x="46" y="24"/>
                  </a:cubicBezTo>
                  <a:cubicBezTo>
                    <a:pt x="49" y="24"/>
                    <a:pt x="50" y="23"/>
                    <a:pt x="49" y="21"/>
                  </a:cubicBezTo>
                  <a:cubicBezTo>
                    <a:pt x="46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73270DD-AFB8-DBE5-AC68-FFAEB7C82ED8}"/>
                </a:ext>
              </a:extLst>
            </p:cNvPr>
            <p:cNvSpPr/>
            <p:nvPr/>
          </p:nvSpPr>
          <p:spPr bwMode="auto">
            <a:xfrm>
              <a:off x="7195948" y="5846125"/>
              <a:ext cx="91091" cy="42213"/>
            </a:xfrm>
            <a:custGeom>
              <a:avLst/>
              <a:gdLst>
                <a:gd name="T0" fmla="*/ 40 w 52"/>
                <a:gd name="T1" fmla="*/ 3 h 24"/>
                <a:gd name="T2" fmla="*/ 34 w 52"/>
                <a:gd name="T3" fmla="*/ 0 h 24"/>
                <a:gd name="T4" fmla="*/ 4 w 52"/>
                <a:gd name="T5" fmla="*/ 0 h 24"/>
                <a:gd name="T6" fmla="*/ 1 w 52"/>
                <a:gd name="T7" fmla="*/ 3 h 24"/>
                <a:gd name="T8" fmla="*/ 11 w 52"/>
                <a:gd name="T9" fmla="*/ 21 h 24"/>
                <a:gd name="T10" fmla="*/ 16 w 52"/>
                <a:gd name="T11" fmla="*/ 24 h 24"/>
                <a:gd name="T12" fmla="*/ 48 w 52"/>
                <a:gd name="T13" fmla="*/ 24 h 24"/>
                <a:gd name="T14" fmla="*/ 51 w 52"/>
                <a:gd name="T15" fmla="*/ 21 h 24"/>
                <a:gd name="T16" fmla="*/ 40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7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7" y="24"/>
                    <a:pt x="38" y="24"/>
                    <a:pt x="48" y="24"/>
                  </a:cubicBezTo>
                  <a:cubicBezTo>
                    <a:pt x="51" y="24"/>
                    <a:pt x="52" y="23"/>
                    <a:pt x="51" y="21"/>
                  </a:cubicBezTo>
                  <a:cubicBezTo>
                    <a:pt x="47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62C64A4-608B-CABA-CA76-E6EE8169684A}"/>
                </a:ext>
              </a:extLst>
            </p:cNvPr>
            <p:cNvSpPr/>
            <p:nvPr/>
          </p:nvSpPr>
          <p:spPr bwMode="auto">
            <a:xfrm>
              <a:off x="6113960" y="5797247"/>
              <a:ext cx="87388" cy="39991"/>
            </a:xfrm>
            <a:custGeom>
              <a:avLst/>
              <a:gdLst>
                <a:gd name="T0" fmla="*/ 49 w 50"/>
                <a:gd name="T1" fmla="*/ 2 h 23"/>
                <a:gd name="T2" fmla="*/ 47 w 50"/>
                <a:gd name="T3" fmla="*/ 0 h 23"/>
                <a:gd name="T4" fmla="*/ 18 w 50"/>
                <a:gd name="T5" fmla="*/ 0 h 23"/>
                <a:gd name="T6" fmla="*/ 13 w 50"/>
                <a:gd name="T7" fmla="*/ 2 h 23"/>
                <a:gd name="T8" fmla="*/ 1 w 50"/>
                <a:gd name="T9" fmla="*/ 21 h 23"/>
                <a:gd name="T10" fmla="*/ 4 w 50"/>
                <a:gd name="T11" fmla="*/ 23 h 23"/>
                <a:gd name="T12" fmla="*/ 34 w 50"/>
                <a:gd name="T13" fmla="*/ 23 h 23"/>
                <a:gd name="T14" fmla="*/ 39 w 50"/>
                <a:gd name="T15" fmla="*/ 21 h 23"/>
                <a:gd name="T16" fmla="*/ 49 w 5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49" y="2"/>
                  </a:moveTo>
                  <a:cubicBezTo>
                    <a:pt x="50" y="1"/>
                    <a:pt x="49" y="0"/>
                    <a:pt x="47" y="0"/>
                  </a:cubicBezTo>
                  <a:cubicBezTo>
                    <a:pt x="37" y="0"/>
                    <a:pt x="28" y="0"/>
                    <a:pt x="18" y="0"/>
                  </a:cubicBezTo>
                  <a:cubicBezTo>
                    <a:pt x="16" y="0"/>
                    <a:pt x="13" y="1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9" y="22"/>
                    <a:pt x="39" y="21"/>
                  </a:cubicBezTo>
                  <a:cubicBezTo>
                    <a:pt x="43" y="15"/>
                    <a:pt x="46" y="9"/>
                    <a:pt x="4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66DF0C9-37F8-F6C0-632B-D204E8BCDBF5}"/>
                </a:ext>
              </a:extLst>
            </p:cNvPr>
            <p:cNvSpPr/>
            <p:nvPr/>
          </p:nvSpPr>
          <p:spPr bwMode="auto">
            <a:xfrm>
              <a:off x="6197645" y="5797247"/>
              <a:ext cx="82204" cy="39991"/>
            </a:xfrm>
            <a:custGeom>
              <a:avLst/>
              <a:gdLst>
                <a:gd name="T0" fmla="*/ 47 w 47"/>
                <a:gd name="T1" fmla="*/ 2 h 23"/>
                <a:gd name="T2" fmla="*/ 44 w 47"/>
                <a:gd name="T3" fmla="*/ 0 h 23"/>
                <a:gd name="T4" fmla="*/ 15 w 47"/>
                <a:gd name="T5" fmla="*/ 0 h 23"/>
                <a:gd name="T6" fmla="*/ 10 w 47"/>
                <a:gd name="T7" fmla="*/ 2 h 23"/>
                <a:gd name="T8" fmla="*/ 0 w 47"/>
                <a:gd name="T9" fmla="*/ 21 h 23"/>
                <a:gd name="T10" fmla="*/ 3 w 47"/>
                <a:gd name="T11" fmla="*/ 23 h 23"/>
                <a:gd name="T12" fmla="*/ 33 w 47"/>
                <a:gd name="T13" fmla="*/ 23 h 23"/>
                <a:gd name="T14" fmla="*/ 38 w 47"/>
                <a:gd name="T15" fmla="*/ 21 h 23"/>
                <a:gd name="T16" fmla="*/ 47 w 4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47" y="2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4" y="0"/>
                    <a:pt x="25" y="0"/>
                    <a:pt x="15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5" y="23"/>
                    <a:pt x="38" y="22"/>
                    <a:pt x="38" y="21"/>
                  </a:cubicBezTo>
                  <a:cubicBezTo>
                    <a:pt x="41" y="15"/>
                    <a:pt x="44" y="9"/>
                    <a:pt x="4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F3298995-CEB4-0E4F-E17A-4BBBB3D54B6D}"/>
                </a:ext>
              </a:extLst>
            </p:cNvPr>
            <p:cNvSpPr/>
            <p:nvPr/>
          </p:nvSpPr>
          <p:spPr bwMode="auto">
            <a:xfrm>
              <a:off x="6279850" y="5797247"/>
              <a:ext cx="80723" cy="39991"/>
            </a:xfrm>
            <a:custGeom>
              <a:avLst/>
              <a:gdLst>
                <a:gd name="T0" fmla="*/ 45 w 46"/>
                <a:gd name="T1" fmla="*/ 2 h 23"/>
                <a:gd name="T2" fmla="*/ 42 w 46"/>
                <a:gd name="T3" fmla="*/ 0 h 23"/>
                <a:gd name="T4" fmla="*/ 13 w 46"/>
                <a:gd name="T5" fmla="*/ 0 h 23"/>
                <a:gd name="T6" fmla="*/ 8 w 46"/>
                <a:gd name="T7" fmla="*/ 2 h 23"/>
                <a:gd name="T8" fmla="*/ 0 w 46"/>
                <a:gd name="T9" fmla="*/ 21 h 23"/>
                <a:gd name="T10" fmla="*/ 3 w 46"/>
                <a:gd name="T11" fmla="*/ 23 h 23"/>
                <a:gd name="T12" fmla="*/ 33 w 46"/>
                <a:gd name="T13" fmla="*/ 23 h 23"/>
                <a:gd name="T14" fmla="*/ 38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4" y="0"/>
                    <a:pt x="42" y="0"/>
                  </a:cubicBezTo>
                  <a:cubicBezTo>
                    <a:pt x="33" y="0"/>
                    <a:pt x="23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9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41" y="15"/>
                    <a:pt x="43" y="9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B0F4EBA-6B3E-7C19-7052-B35C3D7349F6}"/>
                </a:ext>
              </a:extLst>
            </p:cNvPr>
            <p:cNvSpPr/>
            <p:nvPr/>
          </p:nvSpPr>
          <p:spPr bwMode="auto">
            <a:xfrm>
              <a:off x="6362795" y="5797247"/>
              <a:ext cx="77020" cy="39991"/>
            </a:xfrm>
            <a:custGeom>
              <a:avLst/>
              <a:gdLst>
                <a:gd name="T0" fmla="*/ 44 w 44"/>
                <a:gd name="T1" fmla="*/ 2 h 23"/>
                <a:gd name="T2" fmla="*/ 40 w 44"/>
                <a:gd name="T3" fmla="*/ 0 h 23"/>
                <a:gd name="T4" fmla="*/ 12 w 44"/>
                <a:gd name="T5" fmla="*/ 0 h 23"/>
                <a:gd name="T6" fmla="*/ 7 w 44"/>
                <a:gd name="T7" fmla="*/ 2 h 23"/>
                <a:gd name="T8" fmla="*/ 0 w 44"/>
                <a:gd name="T9" fmla="*/ 21 h 23"/>
                <a:gd name="T10" fmla="*/ 4 w 44"/>
                <a:gd name="T11" fmla="*/ 23 h 23"/>
                <a:gd name="T12" fmla="*/ 34 w 44"/>
                <a:gd name="T13" fmla="*/ 23 h 23"/>
                <a:gd name="T14" fmla="*/ 39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0" y="0"/>
                  </a:cubicBezTo>
                  <a:cubicBezTo>
                    <a:pt x="31" y="0"/>
                    <a:pt x="21" y="0"/>
                    <a:pt x="12" y="0"/>
                  </a:cubicBezTo>
                  <a:cubicBezTo>
                    <a:pt x="10" y="0"/>
                    <a:pt x="7" y="1"/>
                    <a:pt x="7" y="2"/>
                  </a:cubicBezTo>
                  <a:cubicBezTo>
                    <a:pt x="5" y="9"/>
                    <a:pt x="3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2" y="9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7FBC8F-82B4-9320-8402-709C5488670D}"/>
                </a:ext>
              </a:extLst>
            </p:cNvPr>
            <p:cNvSpPr/>
            <p:nvPr/>
          </p:nvSpPr>
          <p:spPr bwMode="auto">
            <a:xfrm>
              <a:off x="6444999" y="5797247"/>
              <a:ext cx="73317" cy="39991"/>
            </a:xfrm>
            <a:custGeom>
              <a:avLst/>
              <a:gdLst>
                <a:gd name="T0" fmla="*/ 42 w 42"/>
                <a:gd name="T1" fmla="*/ 2 h 23"/>
                <a:gd name="T2" fmla="*/ 39 w 42"/>
                <a:gd name="T3" fmla="*/ 0 h 23"/>
                <a:gd name="T4" fmla="*/ 10 w 42"/>
                <a:gd name="T5" fmla="*/ 0 h 23"/>
                <a:gd name="T6" fmla="*/ 5 w 42"/>
                <a:gd name="T7" fmla="*/ 2 h 23"/>
                <a:gd name="T8" fmla="*/ 1 w 42"/>
                <a:gd name="T9" fmla="*/ 21 h 23"/>
                <a:gd name="T10" fmla="*/ 4 w 42"/>
                <a:gd name="T11" fmla="*/ 23 h 23"/>
                <a:gd name="T12" fmla="*/ 34 w 42"/>
                <a:gd name="T13" fmla="*/ 23 h 23"/>
                <a:gd name="T14" fmla="*/ 39 w 42"/>
                <a:gd name="T15" fmla="*/ 21 h 23"/>
                <a:gd name="T16" fmla="*/ 42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42" y="2"/>
                  </a:moveTo>
                  <a:cubicBezTo>
                    <a:pt x="42" y="1"/>
                    <a:pt x="41" y="0"/>
                    <a:pt x="39" y="0"/>
                  </a:cubicBezTo>
                  <a:cubicBezTo>
                    <a:pt x="29" y="0"/>
                    <a:pt x="19" y="0"/>
                    <a:pt x="10" y="0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4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1" y="9"/>
                    <a:pt x="4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F98C9C62-B685-1403-2B58-C5A170ABFA85}"/>
                </a:ext>
              </a:extLst>
            </p:cNvPr>
            <p:cNvSpPr/>
            <p:nvPr/>
          </p:nvSpPr>
          <p:spPr bwMode="auto">
            <a:xfrm>
              <a:off x="6527204" y="5797247"/>
              <a:ext cx="71836" cy="39991"/>
            </a:xfrm>
            <a:custGeom>
              <a:avLst/>
              <a:gdLst>
                <a:gd name="T0" fmla="*/ 41 w 41"/>
                <a:gd name="T1" fmla="*/ 2 h 23"/>
                <a:gd name="T2" fmla="*/ 37 w 41"/>
                <a:gd name="T3" fmla="*/ 0 h 23"/>
                <a:gd name="T4" fmla="*/ 8 w 41"/>
                <a:gd name="T5" fmla="*/ 0 h 23"/>
                <a:gd name="T6" fmla="*/ 4 w 41"/>
                <a:gd name="T7" fmla="*/ 2 h 23"/>
                <a:gd name="T8" fmla="*/ 1 w 41"/>
                <a:gd name="T9" fmla="*/ 21 h 23"/>
                <a:gd name="T10" fmla="*/ 4 w 41"/>
                <a:gd name="T11" fmla="*/ 23 h 23"/>
                <a:gd name="T12" fmla="*/ 34 w 41"/>
                <a:gd name="T13" fmla="*/ 23 h 23"/>
                <a:gd name="T14" fmla="*/ 39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8" y="0"/>
                    <a:pt x="8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3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7" y="23"/>
                    <a:pt x="39" y="22"/>
                    <a:pt x="39" y="21"/>
                  </a:cubicBezTo>
                  <a:cubicBezTo>
                    <a:pt x="39" y="15"/>
                    <a:pt x="40" y="9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B074C49-5326-BAED-BD3E-B5C90F686224}"/>
                </a:ext>
              </a:extLst>
            </p:cNvPr>
            <p:cNvSpPr/>
            <p:nvPr/>
          </p:nvSpPr>
          <p:spPr bwMode="auto">
            <a:xfrm>
              <a:off x="6610889" y="5797247"/>
              <a:ext cx="66652" cy="39991"/>
            </a:xfrm>
            <a:custGeom>
              <a:avLst/>
              <a:gdLst>
                <a:gd name="T0" fmla="*/ 38 w 38"/>
                <a:gd name="T1" fmla="*/ 2 h 23"/>
                <a:gd name="T2" fmla="*/ 34 w 38"/>
                <a:gd name="T3" fmla="*/ 0 h 23"/>
                <a:gd name="T4" fmla="*/ 5 w 38"/>
                <a:gd name="T5" fmla="*/ 0 h 23"/>
                <a:gd name="T6" fmla="*/ 1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5" y="0"/>
                    <a:pt x="15" y="0"/>
                    <a:pt x="5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9"/>
                    <a:pt x="0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8" y="15"/>
                    <a:pt x="38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BD9B1EA-9482-B695-A381-26E68676EBF0}"/>
                </a:ext>
              </a:extLst>
            </p:cNvPr>
            <p:cNvSpPr/>
            <p:nvPr/>
          </p:nvSpPr>
          <p:spPr bwMode="auto">
            <a:xfrm>
              <a:off x="6693094" y="5797247"/>
              <a:ext cx="66652" cy="39991"/>
            </a:xfrm>
            <a:custGeom>
              <a:avLst/>
              <a:gdLst>
                <a:gd name="T0" fmla="*/ 36 w 38"/>
                <a:gd name="T1" fmla="*/ 2 h 23"/>
                <a:gd name="T2" fmla="*/ 32 w 38"/>
                <a:gd name="T3" fmla="*/ 0 h 23"/>
                <a:gd name="T4" fmla="*/ 4 w 38"/>
                <a:gd name="T5" fmla="*/ 0 h 23"/>
                <a:gd name="T6" fmla="*/ 0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6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6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7" y="15"/>
                    <a:pt x="37" y="9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378A260-E875-9784-71E8-5368A27F02CA}"/>
                </a:ext>
              </a:extLst>
            </p:cNvPr>
            <p:cNvSpPr/>
            <p:nvPr/>
          </p:nvSpPr>
          <p:spPr bwMode="auto">
            <a:xfrm>
              <a:off x="6772336" y="5797247"/>
              <a:ext cx="69615" cy="39991"/>
            </a:xfrm>
            <a:custGeom>
              <a:avLst/>
              <a:gdLst>
                <a:gd name="T0" fmla="*/ 37 w 40"/>
                <a:gd name="T1" fmla="*/ 2 h 23"/>
                <a:gd name="T2" fmla="*/ 33 w 40"/>
                <a:gd name="T3" fmla="*/ 0 h 23"/>
                <a:gd name="T4" fmla="*/ 4 w 40"/>
                <a:gd name="T5" fmla="*/ 0 h 23"/>
                <a:gd name="T6" fmla="*/ 0 w 40"/>
                <a:gd name="T7" fmla="*/ 2 h 23"/>
                <a:gd name="T8" fmla="*/ 2 w 40"/>
                <a:gd name="T9" fmla="*/ 21 h 23"/>
                <a:gd name="T10" fmla="*/ 6 w 40"/>
                <a:gd name="T11" fmla="*/ 23 h 23"/>
                <a:gd name="T12" fmla="*/ 36 w 40"/>
                <a:gd name="T13" fmla="*/ 23 h 23"/>
                <a:gd name="T14" fmla="*/ 40 w 40"/>
                <a:gd name="T15" fmla="*/ 21 h 23"/>
                <a:gd name="T16" fmla="*/ 37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2"/>
                    <a:pt x="4" y="23"/>
                    <a:pt x="6" y="23"/>
                  </a:cubicBezTo>
                  <a:cubicBezTo>
                    <a:pt x="16" y="23"/>
                    <a:pt x="26" y="23"/>
                    <a:pt x="36" y="23"/>
                  </a:cubicBezTo>
                  <a:cubicBezTo>
                    <a:pt x="39" y="23"/>
                    <a:pt x="40" y="22"/>
                    <a:pt x="40" y="21"/>
                  </a:cubicBezTo>
                  <a:cubicBezTo>
                    <a:pt x="39" y="15"/>
                    <a:pt x="38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AFB54452-EF2A-6799-86A2-C55A59442487}"/>
                </a:ext>
              </a:extLst>
            </p:cNvPr>
            <p:cNvSpPr/>
            <p:nvPr/>
          </p:nvSpPr>
          <p:spPr bwMode="auto">
            <a:xfrm>
              <a:off x="6850837" y="5797247"/>
              <a:ext cx="74058" cy="39991"/>
            </a:xfrm>
            <a:custGeom>
              <a:avLst/>
              <a:gdLst>
                <a:gd name="T0" fmla="*/ 37 w 42"/>
                <a:gd name="T1" fmla="*/ 2 h 23"/>
                <a:gd name="T2" fmla="*/ 33 w 42"/>
                <a:gd name="T3" fmla="*/ 0 h 23"/>
                <a:gd name="T4" fmla="*/ 4 w 42"/>
                <a:gd name="T5" fmla="*/ 0 h 23"/>
                <a:gd name="T6" fmla="*/ 1 w 42"/>
                <a:gd name="T7" fmla="*/ 2 h 23"/>
                <a:gd name="T8" fmla="*/ 4 w 42"/>
                <a:gd name="T9" fmla="*/ 21 h 23"/>
                <a:gd name="T10" fmla="*/ 9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7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4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2" y="9"/>
                    <a:pt x="3" y="15"/>
                    <a:pt x="4" y="21"/>
                  </a:cubicBezTo>
                  <a:cubicBezTo>
                    <a:pt x="4" y="22"/>
                    <a:pt x="6" y="23"/>
                    <a:pt x="9" y="23"/>
                  </a:cubicBezTo>
                  <a:cubicBezTo>
                    <a:pt x="19" y="23"/>
                    <a:pt x="29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145D05E-DB45-492C-CC62-B62DC9B3BE98}"/>
                </a:ext>
              </a:extLst>
            </p:cNvPr>
            <p:cNvSpPr/>
            <p:nvPr/>
          </p:nvSpPr>
          <p:spPr bwMode="auto">
            <a:xfrm>
              <a:off x="6931561" y="5797247"/>
              <a:ext cx="77020" cy="39991"/>
            </a:xfrm>
            <a:custGeom>
              <a:avLst/>
              <a:gdLst>
                <a:gd name="T0" fmla="*/ 37 w 44"/>
                <a:gd name="T1" fmla="*/ 2 h 23"/>
                <a:gd name="T2" fmla="*/ 32 w 44"/>
                <a:gd name="T3" fmla="*/ 0 h 23"/>
                <a:gd name="T4" fmla="*/ 3 w 44"/>
                <a:gd name="T5" fmla="*/ 0 h 23"/>
                <a:gd name="T6" fmla="*/ 0 w 44"/>
                <a:gd name="T7" fmla="*/ 2 h 23"/>
                <a:gd name="T8" fmla="*/ 5 w 44"/>
                <a:gd name="T9" fmla="*/ 21 h 23"/>
                <a:gd name="T10" fmla="*/ 10 w 44"/>
                <a:gd name="T11" fmla="*/ 23 h 23"/>
                <a:gd name="T12" fmla="*/ 40 w 44"/>
                <a:gd name="T13" fmla="*/ 23 h 23"/>
                <a:gd name="T14" fmla="*/ 43 w 44"/>
                <a:gd name="T15" fmla="*/ 21 h 23"/>
                <a:gd name="T16" fmla="*/ 37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9"/>
                    <a:pt x="3" y="15"/>
                    <a:pt x="5" y="21"/>
                  </a:cubicBezTo>
                  <a:cubicBezTo>
                    <a:pt x="5" y="22"/>
                    <a:pt x="8" y="23"/>
                    <a:pt x="10" y="23"/>
                  </a:cubicBezTo>
                  <a:cubicBezTo>
                    <a:pt x="20" y="23"/>
                    <a:pt x="30" y="23"/>
                    <a:pt x="40" y="23"/>
                  </a:cubicBezTo>
                  <a:cubicBezTo>
                    <a:pt x="42" y="23"/>
                    <a:pt x="44" y="22"/>
                    <a:pt x="43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1448E10-320C-A957-CCCD-E0FC935F5536}"/>
                </a:ext>
              </a:extLst>
            </p:cNvPr>
            <p:cNvSpPr/>
            <p:nvPr/>
          </p:nvSpPr>
          <p:spPr bwMode="auto">
            <a:xfrm>
              <a:off x="7010062" y="5797247"/>
              <a:ext cx="80723" cy="39991"/>
            </a:xfrm>
            <a:custGeom>
              <a:avLst/>
              <a:gdLst>
                <a:gd name="T0" fmla="*/ 37 w 46"/>
                <a:gd name="T1" fmla="*/ 2 h 23"/>
                <a:gd name="T2" fmla="*/ 32 w 46"/>
                <a:gd name="T3" fmla="*/ 0 h 23"/>
                <a:gd name="T4" fmla="*/ 3 w 46"/>
                <a:gd name="T5" fmla="*/ 0 h 23"/>
                <a:gd name="T6" fmla="*/ 0 w 46"/>
                <a:gd name="T7" fmla="*/ 2 h 23"/>
                <a:gd name="T8" fmla="*/ 7 w 46"/>
                <a:gd name="T9" fmla="*/ 21 h 23"/>
                <a:gd name="T10" fmla="*/ 12 w 46"/>
                <a:gd name="T11" fmla="*/ 23 h 23"/>
                <a:gd name="T12" fmla="*/ 42 w 46"/>
                <a:gd name="T13" fmla="*/ 23 h 23"/>
                <a:gd name="T14" fmla="*/ 45 w 46"/>
                <a:gd name="T15" fmla="*/ 21 h 23"/>
                <a:gd name="T16" fmla="*/ 37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7" y="2"/>
                  </a:moveTo>
                  <a:cubicBezTo>
                    <a:pt x="37" y="1"/>
                    <a:pt x="34" y="0"/>
                    <a:pt x="32" y="0"/>
                  </a:cubicBezTo>
                  <a:cubicBezTo>
                    <a:pt x="23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9"/>
                    <a:pt x="5" y="15"/>
                    <a:pt x="7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2" y="23"/>
                    <a:pt x="32" y="23"/>
                    <a:pt x="42" y="23"/>
                  </a:cubicBezTo>
                  <a:cubicBezTo>
                    <a:pt x="45" y="23"/>
                    <a:pt x="46" y="22"/>
                    <a:pt x="45" y="21"/>
                  </a:cubicBezTo>
                  <a:cubicBezTo>
                    <a:pt x="43" y="15"/>
                    <a:pt x="40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DABC525F-4C3A-29DA-BDCB-27ABDF5F1BD1}"/>
                </a:ext>
              </a:extLst>
            </p:cNvPr>
            <p:cNvSpPr/>
            <p:nvPr/>
          </p:nvSpPr>
          <p:spPr bwMode="auto">
            <a:xfrm>
              <a:off x="7089304" y="5797247"/>
              <a:ext cx="83686" cy="39991"/>
            </a:xfrm>
            <a:custGeom>
              <a:avLst/>
              <a:gdLst>
                <a:gd name="T0" fmla="*/ 38 w 48"/>
                <a:gd name="T1" fmla="*/ 2 h 23"/>
                <a:gd name="T2" fmla="*/ 32 w 48"/>
                <a:gd name="T3" fmla="*/ 0 h 23"/>
                <a:gd name="T4" fmla="*/ 4 w 48"/>
                <a:gd name="T5" fmla="*/ 0 h 23"/>
                <a:gd name="T6" fmla="*/ 1 w 48"/>
                <a:gd name="T7" fmla="*/ 2 h 23"/>
                <a:gd name="T8" fmla="*/ 9 w 48"/>
                <a:gd name="T9" fmla="*/ 21 h 23"/>
                <a:gd name="T10" fmla="*/ 15 w 48"/>
                <a:gd name="T11" fmla="*/ 23 h 23"/>
                <a:gd name="T12" fmla="*/ 45 w 48"/>
                <a:gd name="T13" fmla="*/ 23 h 23"/>
                <a:gd name="T14" fmla="*/ 47 w 48"/>
                <a:gd name="T15" fmla="*/ 21 h 23"/>
                <a:gd name="T16" fmla="*/ 38 w 4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3">
                  <a:moveTo>
                    <a:pt x="38" y="2"/>
                  </a:moveTo>
                  <a:cubicBezTo>
                    <a:pt x="37" y="1"/>
                    <a:pt x="35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2"/>
                    <a:pt x="12" y="23"/>
                    <a:pt x="15" y="23"/>
                  </a:cubicBezTo>
                  <a:cubicBezTo>
                    <a:pt x="25" y="23"/>
                    <a:pt x="35" y="23"/>
                    <a:pt x="45" y="23"/>
                  </a:cubicBezTo>
                  <a:cubicBezTo>
                    <a:pt x="47" y="23"/>
                    <a:pt x="48" y="22"/>
                    <a:pt x="47" y="21"/>
                  </a:cubicBezTo>
                  <a:cubicBezTo>
                    <a:pt x="44" y="15"/>
                    <a:pt x="41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12F9910D-ACA8-1122-B0DE-3F1E52BE2DCD}"/>
                </a:ext>
              </a:extLst>
            </p:cNvPr>
            <p:cNvSpPr/>
            <p:nvPr/>
          </p:nvSpPr>
          <p:spPr bwMode="auto">
            <a:xfrm>
              <a:off x="7170028" y="5797247"/>
              <a:ext cx="85167" cy="39991"/>
            </a:xfrm>
            <a:custGeom>
              <a:avLst/>
              <a:gdLst>
                <a:gd name="T0" fmla="*/ 37 w 49"/>
                <a:gd name="T1" fmla="*/ 2 h 23"/>
                <a:gd name="T2" fmla="*/ 32 w 49"/>
                <a:gd name="T3" fmla="*/ 0 h 23"/>
                <a:gd name="T4" fmla="*/ 3 w 49"/>
                <a:gd name="T5" fmla="*/ 0 h 23"/>
                <a:gd name="T6" fmla="*/ 0 w 49"/>
                <a:gd name="T7" fmla="*/ 2 h 23"/>
                <a:gd name="T8" fmla="*/ 10 w 49"/>
                <a:gd name="T9" fmla="*/ 21 h 23"/>
                <a:gd name="T10" fmla="*/ 16 w 49"/>
                <a:gd name="T11" fmla="*/ 23 h 23"/>
                <a:gd name="T12" fmla="*/ 46 w 49"/>
                <a:gd name="T13" fmla="*/ 23 h 23"/>
                <a:gd name="T14" fmla="*/ 48 w 49"/>
                <a:gd name="T15" fmla="*/ 21 h 23"/>
                <a:gd name="T16" fmla="*/ 37 w 4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4" y="9"/>
                    <a:pt x="7" y="15"/>
                    <a:pt x="10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6" y="23"/>
                    <a:pt x="36" y="23"/>
                    <a:pt x="46" y="23"/>
                  </a:cubicBezTo>
                  <a:cubicBezTo>
                    <a:pt x="48" y="23"/>
                    <a:pt x="49" y="22"/>
                    <a:pt x="48" y="21"/>
                  </a:cubicBezTo>
                  <a:cubicBezTo>
                    <a:pt x="45" y="15"/>
                    <a:pt x="41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2B16F762-42FC-0C96-FB20-4999CC85A7FD}"/>
                </a:ext>
              </a:extLst>
            </p:cNvPr>
            <p:cNvSpPr/>
            <p:nvPr/>
          </p:nvSpPr>
          <p:spPr bwMode="auto">
            <a:xfrm>
              <a:off x="6145064" y="5746147"/>
              <a:ext cx="82945" cy="42213"/>
            </a:xfrm>
            <a:custGeom>
              <a:avLst/>
              <a:gdLst>
                <a:gd name="T0" fmla="*/ 47 w 47"/>
                <a:gd name="T1" fmla="*/ 3 h 24"/>
                <a:gd name="T2" fmla="*/ 44 w 47"/>
                <a:gd name="T3" fmla="*/ 0 h 24"/>
                <a:gd name="T4" fmla="*/ 17 w 47"/>
                <a:gd name="T5" fmla="*/ 0 h 24"/>
                <a:gd name="T6" fmla="*/ 12 w 47"/>
                <a:gd name="T7" fmla="*/ 3 h 24"/>
                <a:gd name="T8" fmla="*/ 1 w 47"/>
                <a:gd name="T9" fmla="*/ 21 h 24"/>
                <a:gd name="T10" fmla="*/ 3 w 47"/>
                <a:gd name="T11" fmla="*/ 24 h 24"/>
                <a:gd name="T12" fmla="*/ 31 w 47"/>
                <a:gd name="T13" fmla="*/ 24 h 24"/>
                <a:gd name="T14" fmla="*/ 37 w 47"/>
                <a:gd name="T15" fmla="*/ 21 h 24"/>
                <a:gd name="T16" fmla="*/ 47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7" y="3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5" y="0"/>
                    <a:pt x="26" y="0"/>
                    <a:pt x="17" y="0"/>
                  </a:cubicBezTo>
                  <a:cubicBezTo>
                    <a:pt x="15" y="0"/>
                    <a:pt x="13" y="1"/>
                    <a:pt x="12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2" y="24"/>
                    <a:pt x="22" y="24"/>
                    <a:pt x="31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40" y="15"/>
                    <a:pt x="43" y="9"/>
                    <a:pt x="4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7E07512-5CB6-BF00-D9A0-95590DBACF45}"/>
                </a:ext>
              </a:extLst>
            </p:cNvPr>
            <p:cNvSpPr/>
            <p:nvPr/>
          </p:nvSpPr>
          <p:spPr bwMode="auto">
            <a:xfrm>
              <a:off x="6222085" y="5746147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3 w 46"/>
                <a:gd name="T3" fmla="*/ 0 h 24"/>
                <a:gd name="T4" fmla="*/ 16 w 46"/>
                <a:gd name="T5" fmla="*/ 0 h 24"/>
                <a:gd name="T6" fmla="*/ 11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2 w 46"/>
                <a:gd name="T13" fmla="*/ 24 h 24"/>
                <a:gd name="T14" fmla="*/ 37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5" y="0"/>
                    <a:pt x="16" y="0"/>
                  </a:cubicBezTo>
                  <a:cubicBezTo>
                    <a:pt x="14" y="0"/>
                    <a:pt x="12" y="1"/>
                    <a:pt x="11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7" y="23"/>
                    <a:pt x="37" y="21"/>
                  </a:cubicBezTo>
                  <a:cubicBezTo>
                    <a:pt x="40" y="15"/>
                    <a:pt x="43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00817372-2502-3B36-0CC5-A28D447C064E}"/>
                </a:ext>
              </a:extLst>
            </p:cNvPr>
            <p:cNvSpPr/>
            <p:nvPr/>
          </p:nvSpPr>
          <p:spPr bwMode="auto">
            <a:xfrm>
              <a:off x="6301327" y="5746147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1 w 44"/>
                <a:gd name="T3" fmla="*/ 0 h 24"/>
                <a:gd name="T4" fmla="*/ 14 w 44"/>
                <a:gd name="T5" fmla="*/ 0 h 24"/>
                <a:gd name="T6" fmla="*/ 9 w 44"/>
                <a:gd name="T7" fmla="*/ 3 h 24"/>
                <a:gd name="T8" fmla="*/ 1 w 44"/>
                <a:gd name="T9" fmla="*/ 21 h 24"/>
                <a:gd name="T10" fmla="*/ 4 w 44"/>
                <a:gd name="T11" fmla="*/ 24 h 24"/>
                <a:gd name="T12" fmla="*/ 32 w 44"/>
                <a:gd name="T13" fmla="*/ 24 h 24"/>
                <a:gd name="T14" fmla="*/ 37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2" y="0"/>
                    <a:pt x="23" y="0"/>
                    <a:pt x="14" y="0"/>
                  </a:cubicBezTo>
                  <a:cubicBezTo>
                    <a:pt x="12" y="0"/>
                    <a:pt x="9" y="1"/>
                    <a:pt x="9" y="3"/>
                  </a:cubicBezTo>
                  <a:cubicBezTo>
                    <a:pt x="6" y="9"/>
                    <a:pt x="3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39" y="15"/>
                    <a:pt x="41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014CBD11-8258-2AE2-761A-DB4655E5A456}"/>
                </a:ext>
              </a:extLst>
            </p:cNvPr>
            <p:cNvSpPr/>
            <p:nvPr/>
          </p:nvSpPr>
          <p:spPr bwMode="auto">
            <a:xfrm>
              <a:off x="6379828" y="5746147"/>
              <a:ext cx="74058" cy="42213"/>
            </a:xfrm>
            <a:custGeom>
              <a:avLst/>
              <a:gdLst>
                <a:gd name="T0" fmla="*/ 41 w 42"/>
                <a:gd name="T1" fmla="*/ 3 h 24"/>
                <a:gd name="T2" fmla="*/ 38 w 42"/>
                <a:gd name="T3" fmla="*/ 0 h 24"/>
                <a:gd name="T4" fmla="*/ 11 w 42"/>
                <a:gd name="T5" fmla="*/ 0 h 24"/>
                <a:gd name="T6" fmla="*/ 7 w 42"/>
                <a:gd name="T7" fmla="*/ 3 h 24"/>
                <a:gd name="T8" fmla="*/ 0 w 42"/>
                <a:gd name="T9" fmla="*/ 21 h 24"/>
                <a:gd name="T10" fmla="*/ 3 w 42"/>
                <a:gd name="T11" fmla="*/ 24 h 24"/>
                <a:gd name="T12" fmla="*/ 32 w 42"/>
                <a:gd name="T13" fmla="*/ 24 h 24"/>
                <a:gd name="T14" fmla="*/ 36 w 42"/>
                <a:gd name="T15" fmla="*/ 21 h 24"/>
                <a:gd name="T16" fmla="*/ 41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1" y="3"/>
                  </a:moveTo>
                  <a:cubicBezTo>
                    <a:pt x="42" y="1"/>
                    <a:pt x="41" y="0"/>
                    <a:pt x="38" y="0"/>
                  </a:cubicBezTo>
                  <a:cubicBezTo>
                    <a:pt x="29" y="0"/>
                    <a:pt x="20" y="0"/>
                    <a:pt x="11" y="0"/>
                  </a:cubicBezTo>
                  <a:cubicBezTo>
                    <a:pt x="9" y="0"/>
                    <a:pt x="7" y="1"/>
                    <a:pt x="7" y="3"/>
                  </a:cubicBezTo>
                  <a:cubicBezTo>
                    <a:pt x="5" y="9"/>
                    <a:pt x="2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8" y="15"/>
                    <a:pt x="40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36E167AE-43EB-708E-44CF-9CD5310C8834}"/>
                </a:ext>
              </a:extLst>
            </p:cNvPr>
            <p:cNvSpPr/>
            <p:nvPr/>
          </p:nvSpPr>
          <p:spPr bwMode="auto">
            <a:xfrm>
              <a:off x="6459070" y="5746147"/>
              <a:ext cx="69615" cy="42213"/>
            </a:xfrm>
            <a:custGeom>
              <a:avLst/>
              <a:gdLst>
                <a:gd name="T0" fmla="*/ 39 w 40"/>
                <a:gd name="T1" fmla="*/ 3 h 24"/>
                <a:gd name="T2" fmla="*/ 36 w 40"/>
                <a:gd name="T3" fmla="*/ 0 h 24"/>
                <a:gd name="T4" fmla="*/ 9 w 40"/>
                <a:gd name="T5" fmla="*/ 0 h 24"/>
                <a:gd name="T6" fmla="*/ 5 w 40"/>
                <a:gd name="T7" fmla="*/ 3 h 24"/>
                <a:gd name="T8" fmla="*/ 0 w 40"/>
                <a:gd name="T9" fmla="*/ 21 h 24"/>
                <a:gd name="T10" fmla="*/ 3 w 40"/>
                <a:gd name="T11" fmla="*/ 24 h 24"/>
                <a:gd name="T12" fmla="*/ 32 w 40"/>
                <a:gd name="T13" fmla="*/ 24 h 24"/>
                <a:gd name="T14" fmla="*/ 36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40" y="1"/>
                    <a:pt x="38" y="0"/>
                    <a:pt x="36" y="0"/>
                  </a:cubicBezTo>
                  <a:cubicBezTo>
                    <a:pt x="27" y="0"/>
                    <a:pt x="18" y="0"/>
                    <a:pt x="9" y="0"/>
                  </a:cubicBezTo>
                  <a:cubicBezTo>
                    <a:pt x="7" y="0"/>
                    <a:pt x="5" y="1"/>
                    <a:pt x="5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7" y="15"/>
                    <a:pt x="38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FAC281C5-B2D4-2FF9-4FEA-2E998CCEBE27}"/>
                </a:ext>
              </a:extLst>
            </p:cNvPr>
            <p:cNvSpPr/>
            <p:nvPr/>
          </p:nvSpPr>
          <p:spPr bwMode="auto">
            <a:xfrm>
              <a:off x="6536091" y="5746147"/>
              <a:ext cx="66652" cy="42213"/>
            </a:xfrm>
            <a:custGeom>
              <a:avLst/>
              <a:gdLst>
                <a:gd name="T0" fmla="*/ 38 w 38"/>
                <a:gd name="T1" fmla="*/ 3 h 24"/>
                <a:gd name="T2" fmla="*/ 35 w 38"/>
                <a:gd name="T3" fmla="*/ 0 h 24"/>
                <a:gd name="T4" fmla="*/ 8 w 38"/>
                <a:gd name="T5" fmla="*/ 0 h 24"/>
                <a:gd name="T6" fmla="*/ 4 w 38"/>
                <a:gd name="T7" fmla="*/ 3 h 24"/>
                <a:gd name="T8" fmla="*/ 0 w 38"/>
                <a:gd name="T9" fmla="*/ 21 h 24"/>
                <a:gd name="T10" fmla="*/ 4 w 38"/>
                <a:gd name="T11" fmla="*/ 24 h 24"/>
                <a:gd name="T12" fmla="*/ 32 w 38"/>
                <a:gd name="T13" fmla="*/ 24 h 24"/>
                <a:gd name="T14" fmla="*/ 37 w 38"/>
                <a:gd name="T15" fmla="*/ 21 h 24"/>
                <a:gd name="T16" fmla="*/ 38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8" y="3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7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5" y="24"/>
                    <a:pt x="36" y="23"/>
                    <a:pt x="37" y="21"/>
                  </a:cubicBezTo>
                  <a:cubicBezTo>
                    <a:pt x="37" y="15"/>
                    <a:pt x="38" y="9"/>
                    <a:pt x="3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07E9B709-F442-0A9F-4D8B-D0928FFEA15A}"/>
                </a:ext>
              </a:extLst>
            </p:cNvPr>
            <p:cNvSpPr/>
            <p:nvPr/>
          </p:nvSpPr>
          <p:spPr bwMode="auto">
            <a:xfrm>
              <a:off x="6614592" y="5746147"/>
              <a:ext cx="62949" cy="42213"/>
            </a:xfrm>
            <a:custGeom>
              <a:avLst/>
              <a:gdLst>
                <a:gd name="T0" fmla="*/ 36 w 36"/>
                <a:gd name="T1" fmla="*/ 3 h 24"/>
                <a:gd name="T2" fmla="*/ 33 w 36"/>
                <a:gd name="T3" fmla="*/ 0 h 24"/>
                <a:gd name="T4" fmla="*/ 5 w 36"/>
                <a:gd name="T5" fmla="*/ 0 h 24"/>
                <a:gd name="T6" fmla="*/ 2 w 36"/>
                <a:gd name="T7" fmla="*/ 3 h 24"/>
                <a:gd name="T8" fmla="*/ 0 w 36"/>
                <a:gd name="T9" fmla="*/ 21 h 24"/>
                <a:gd name="T10" fmla="*/ 4 w 36"/>
                <a:gd name="T11" fmla="*/ 24 h 24"/>
                <a:gd name="T12" fmla="*/ 32 w 36"/>
                <a:gd name="T13" fmla="*/ 24 h 24"/>
                <a:gd name="T14" fmla="*/ 36 w 36"/>
                <a:gd name="T15" fmla="*/ 21 h 24"/>
                <a:gd name="T16" fmla="*/ 36 w 3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6" y="3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4" y="0"/>
                    <a:pt x="5" y="0"/>
                  </a:cubicBezTo>
                  <a:cubicBezTo>
                    <a:pt x="3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6" y="15"/>
                    <a:pt x="36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D0362863-B7D2-28E7-C48D-17355DE56E15}"/>
                </a:ext>
              </a:extLst>
            </p:cNvPr>
            <p:cNvSpPr/>
            <p:nvPr/>
          </p:nvSpPr>
          <p:spPr bwMode="auto">
            <a:xfrm>
              <a:off x="6691613" y="5746147"/>
              <a:ext cx="65171" cy="42213"/>
            </a:xfrm>
            <a:custGeom>
              <a:avLst/>
              <a:gdLst>
                <a:gd name="T0" fmla="*/ 35 w 37"/>
                <a:gd name="T1" fmla="*/ 3 h 24"/>
                <a:gd name="T2" fmla="*/ 31 w 37"/>
                <a:gd name="T3" fmla="*/ 0 h 24"/>
                <a:gd name="T4" fmla="*/ 4 w 37"/>
                <a:gd name="T5" fmla="*/ 0 h 24"/>
                <a:gd name="T6" fmla="*/ 0 w 37"/>
                <a:gd name="T7" fmla="*/ 3 h 24"/>
                <a:gd name="T8" fmla="*/ 1 w 37"/>
                <a:gd name="T9" fmla="*/ 21 h 24"/>
                <a:gd name="T10" fmla="*/ 5 w 37"/>
                <a:gd name="T11" fmla="*/ 24 h 24"/>
                <a:gd name="T12" fmla="*/ 33 w 37"/>
                <a:gd name="T13" fmla="*/ 24 h 24"/>
                <a:gd name="T14" fmla="*/ 37 w 37"/>
                <a:gd name="T15" fmla="*/ 21 h 24"/>
                <a:gd name="T16" fmla="*/ 35 w 3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1" y="15"/>
                    <a:pt x="1" y="21"/>
                  </a:cubicBezTo>
                  <a:cubicBezTo>
                    <a:pt x="1" y="23"/>
                    <a:pt x="2" y="24"/>
                    <a:pt x="5" y="24"/>
                  </a:cubicBezTo>
                  <a:cubicBezTo>
                    <a:pt x="14" y="24"/>
                    <a:pt x="23" y="24"/>
                    <a:pt x="33" y="24"/>
                  </a:cubicBezTo>
                  <a:cubicBezTo>
                    <a:pt x="35" y="24"/>
                    <a:pt x="37" y="23"/>
                    <a:pt x="37" y="21"/>
                  </a:cubicBezTo>
                  <a:cubicBezTo>
                    <a:pt x="36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0DEE40F-5AF0-5F58-D15C-11ED40DC5C33}"/>
                </a:ext>
              </a:extLst>
            </p:cNvPr>
            <p:cNvSpPr/>
            <p:nvPr/>
          </p:nvSpPr>
          <p:spPr bwMode="auto">
            <a:xfrm>
              <a:off x="6767152" y="5746147"/>
              <a:ext cx="66652" cy="42213"/>
            </a:xfrm>
            <a:custGeom>
              <a:avLst/>
              <a:gdLst>
                <a:gd name="T0" fmla="*/ 35 w 38"/>
                <a:gd name="T1" fmla="*/ 3 h 24"/>
                <a:gd name="T2" fmla="*/ 31 w 38"/>
                <a:gd name="T3" fmla="*/ 0 h 24"/>
                <a:gd name="T4" fmla="*/ 4 w 38"/>
                <a:gd name="T5" fmla="*/ 0 h 24"/>
                <a:gd name="T6" fmla="*/ 0 w 38"/>
                <a:gd name="T7" fmla="*/ 3 h 24"/>
                <a:gd name="T8" fmla="*/ 2 w 38"/>
                <a:gd name="T9" fmla="*/ 21 h 24"/>
                <a:gd name="T10" fmla="*/ 6 w 38"/>
                <a:gd name="T11" fmla="*/ 24 h 24"/>
                <a:gd name="T12" fmla="*/ 35 w 38"/>
                <a:gd name="T13" fmla="*/ 24 h 24"/>
                <a:gd name="T14" fmla="*/ 38 w 38"/>
                <a:gd name="T15" fmla="*/ 21 h 24"/>
                <a:gd name="T16" fmla="*/ 35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1" y="9"/>
                    <a:pt x="2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6" y="24"/>
                    <a:pt x="25" y="24"/>
                    <a:pt x="35" y="24"/>
                  </a:cubicBezTo>
                  <a:cubicBezTo>
                    <a:pt x="37" y="24"/>
                    <a:pt x="38" y="23"/>
                    <a:pt x="38" y="21"/>
                  </a:cubicBezTo>
                  <a:cubicBezTo>
                    <a:pt x="37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22E44A29-252A-9701-B084-AB3CE3D9FB15}"/>
                </a:ext>
              </a:extLst>
            </p:cNvPr>
            <p:cNvSpPr/>
            <p:nvPr/>
          </p:nvSpPr>
          <p:spPr bwMode="auto">
            <a:xfrm>
              <a:off x="6841950" y="5746147"/>
              <a:ext cx="70355" cy="42213"/>
            </a:xfrm>
            <a:custGeom>
              <a:avLst/>
              <a:gdLst>
                <a:gd name="T0" fmla="*/ 35 w 40"/>
                <a:gd name="T1" fmla="*/ 3 h 24"/>
                <a:gd name="T2" fmla="*/ 31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4 w 40"/>
                <a:gd name="T9" fmla="*/ 21 h 24"/>
                <a:gd name="T10" fmla="*/ 8 w 40"/>
                <a:gd name="T11" fmla="*/ 24 h 24"/>
                <a:gd name="T12" fmla="*/ 37 w 40"/>
                <a:gd name="T13" fmla="*/ 24 h 24"/>
                <a:gd name="T14" fmla="*/ 40 w 40"/>
                <a:gd name="T15" fmla="*/ 21 h 24"/>
                <a:gd name="T16" fmla="*/ 35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3" y="15"/>
                    <a:pt x="4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8" y="24"/>
                    <a:pt x="27" y="24"/>
                    <a:pt x="37" y="24"/>
                  </a:cubicBezTo>
                  <a:cubicBezTo>
                    <a:pt x="39" y="24"/>
                    <a:pt x="40" y="23"/>
                    <a:pt x="40" y="21"/>
                  </a:cubicBezTo>
                  <a:cubicBezTo>
                    <a:pt x="38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56D13BB-91B1-B11C-4E57-9CCADC66D77A}"/>
                </a:ext>
              </a:extLst>
            </p:cNvPr>
            <p:cNvSpPr/>
            <p:nvPr/>
          </p:nvSpPr>
          <p:spPr bwMode="auto">
            <a:xfrm>
              <a:off x="6917490" y="5746147"/>
              <a:ext cx="73317" cy="42213"/>
            </a:xfrm>
            <a:custGeom>
              <a:avLst/>
              <a:gdLst>
                <a:gd name="T0" fmla="*/ 35 w 42"/>
                <a:gd name="T1" fmla="*/ 3 h 24"/>
                <a:gd name="T2" fmla="*/ 30 w 42"/>
                <a:gd name="T3" fmla="*/ 0 h 24"/>
                <a:gd name="T4" fmla="*/ 3 w 42"/>
                <a:gd name="T5" fmla="*/ 0 h 24"/>
                <a:gd name="T6" fmla="*/ 0 w 42"/>
                <a:gd name="T7" fmla="*/ 3 h 24"/>
                <a:gd name="T8" fmla="*/ 5 w 42"/>
                <a:gd name="T9" fmla="*/ 21 h 24"/>
                <a:gd name="T10" fmla="*/ 10 w 42"/>
                <a:gd name="T11" fmla="*/ 24 h 24"/>
                <a:gd name="T12" fmla="*/ 38 w 42"/>
                <a:gd name="T13" fmla="*/ 24 h 24"/>
                <a:gd name="T14" fmla="*/ 41 w 42"/>
                <a:gd name="T15" fmla="*/ 21 h 24"/>
                <a:gd name="T16" fmla="*/ 35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4" y="15"/>
                    <a:pt x="5" y="21"/>
                  </a:cubicBezTo>
                  <a:cubicBezTo>
                    <a:pt x="6" y="23"/>
                    <a:pt x="8" y="24"/>
                    <a:pt x="10" y="24"/>
                  </a:cubicBezTo>
                  <a:cubicBezTo>
                    <a:pt x="19" y="24"/>
                    <a:pt x="29" y="24"/>
                    <a:pt x="38" y="24"/>
                  </a:cubicBezTo>
                  <a:cubicBezTo>
                    <a:pt x="40" y="24"/>
                    <a:pt x="42" y="23"/>
                    <a:pt x="41" y="21"/>
                  </a:cubicBezTo>
                  <a:cubicBezTo>
                    <a:pt x="39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A601485-C3C3-2F8D-5DB7-3AFBE20BED64}"/>
                </a:ext>
              </a:extLst>
            </p:cNvPr>
            <p:cNvSpPr/>
            <p:nvPr/>
          </p:nvSpPr>
          <p:spPr bwMode="auto">
            <a:xfrm>
              <a:off x="6993029" y="5746147"/>
              <a:ext cx="77020" cy="42213"/>
            </a:xfrm>
            <a:custGeom>
              <a:avLst/>
              <a:gdLst>
                <a:gd name="T0" fmla="*/ 35 w 44"/>
                <a:gd name="T1" fmla="*/ 3 h 24"/>
                <a:gd name="T2" fmla="*/ 30 w 44"/>
                <a:gd name="T3" fmla="*/ 0 h 24"/>
                <a:gd name="T4" fmla="*/ 3 w 44"/>
                <a:gd name="T5" fmla="*/ 0 h 24"/>
                <a:gd name="T6" fmla="*/ 0 w 44"/>
                <a:gd name="T7" fmla="*/ 3 h 24"/>
                <a:gd name="T8" fmla="*/ 7 w 44"/>
                <a:gd name="T9" fmla="*/ 21 h 24"/>
                <a:gd name="T10" fmla="*/ 12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5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5" y="15"/>
                    <a:pt x="7" y="21"/>
                  </a:cubicBezTo>
                  <a:cubicBezTo>
                    <a:pt x="7" y="23"/>
                    <a:pt x="10" y="24"/>
                    <a:pt x="12" y="24"/>
                  </a:cubicBezTo>
                  <a:cubicBezTo>
                    <a:pt x="21" y="24"/>
                    <a:pt x="31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0" y="15"/>
                    <a:pt x="38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06AD3A1B-57BB-45A2-1F79-C747D92755D4}"/>
                </a:ext>
              </a:extLst>
            </p:cNvPr>
            <p:cNvSpPr/>
            <p:nvPr/>
          </p:nvSpPr>
          <p:spPr bwMode="auto">
            <a:xfrm>
              <a:off x="7066346" y="5746147"/>
              <a:ext cx="80723" cy="42213"/>
            </a:xfrm>
            <a:custGeom>
              <a:avLst/>
              <a:gdLst>
                <a:gd name="T0" fmla="*/ 36 w 46"/>
                <a:gd name="T1" fmla="*/ 3 h 24"/>
                <a:gd name="T2" fmla="*/ 31 w 46"/>
                <a:gd name="T3" fmla="*/ 0 h 24"/>
                <a:gd name="T4" fmla="*/ 4 w 46"/>
                <a:gd name="T5" fmla="*/ 0 h 24"/>
                <a:gd name="T6" fmla="*/ 1 w 46"/>
                <a:gd name="T7" fmla="*/ 3 h 24"/>
                <a:gd name="T8" fmla="*/ 9 w 46"/>
                <a:gd name="T9" fmla="*/ 21 h 24"/>
                <a:gd name="T10" fmla="*/ 14 w 46"/>
                <a:gd name="T11" fmla="*/ 24 h 24"/>
                <a:gd name="T12" fmla="*/ 43 w 46"/>
                <a:gd name="T13" fmla="*/ 24 h 24"/>
                <a:gd name="T14" fmla="*/ 45 w 46"/>
                <a:gd name="T15" fmla="*/ 21 h 24"/>
                <a:gd name="T16" fmla="*/ 3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36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4" y="9"/>
                    <a:pt x="7" y="15"/>
                    <a:pt x="9" y="21"/>
                  </a:cubicBezTo>
                  <a:cubicBezTo>
                    <a:pt x="10" y="23"/>
                    <a:pt x="12" y="24"/>
                    <a:pt x="14" y="24"/>
                  </a:cubicBezTo>
                  <a:cubicBezTo>
                    <a:pt x="24" y="24"/>
                    <a:pt x="33" y="24"/>
                    <a:pt x="43" y="24"/>
                  </a:cubicBezTo>
                  <a:cubicBezTo>
                    <a:pt x="45" y="24"/>
                    <a:pt x="46" y="23"/>
                    <a:pt x="45" y="21"/>
                  </a:cubicBezTo>
                  <a:cubicBezTo>
                    <a:pt x="42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6E8780BD-4793-5B46-6277-83D22A8E3744}"/>
                </a:ext>
              </a:extLst>
            </p:cNvPr>
            <p:cNvSpPr/>
            <p:nvPr/>
          </p:nvSpPr>
          <p:spPr bwMode="auto">
            <a:xfrm>
              <a:off x="7141886" y="5746147"/>
              <a:ext cx="83686" cy="42213"/>
            </a:xfrm>
            <a:custGeom>
              <a:avLst/>
              <a:gdLst>
                <a:gd name="T0" fmla="*/ 36 w 48"/>
                <a:gd name="T1" fmla="*/ 3 h 24"/>
                <a:gd name="T2" fmla="*/ 30 w 48"/>
                <a:gd name="T3" fmla="*/ 0 h 24"/>
                <a:gd name="T4" fmla="*/ 3 w 48"/>
                <a:gd name="T5" fmla="*/ 0 h 24"/>
                <a:gd name="T6" fmla="*/ 1 w 48"/>
                <a:gd name="T7" fmla="*/ 3 h 24"/>
                <a:gd name="T8" fmla="*/ 11 w 48"/>
                <a:gd name="T9" fmla="*/ 21 h 24"/>
                <a:gd name="T10" fmla="*/ 16 w 48"/>
                <a:gd name="T11" fmla="*/ 24 h 24"/>
                <a:gd name="T12" fmla="*/ 45 w 48"/>
                <a:gd name="T13" fmla="*/ 24 h 24"/>
                <a:gd name="T14" fmla="*/ 47 w 48"/>
                <a:gd name="T15" fmla="*/ 21 h 24"/>
                <a:gd name="T16" fmla="*/ 36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36" y="3"/>
                  </a:moveTo>
                  <a:cubicBezTo>
                    <a:pt x="35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8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6" y="24"/>
                    <a:pt x="35" y="24"/>
                    <a:pt x="45" y="24"/>
                  </a:cubicBezTo>
                  <a:cubicBezTo>
                    <a:pt x="47" y="24"/>
                    <a:pt x="48" y="23"/>
                    <a:pt x="47" y="21"/>
                  </a:cubicBezTo>
                  <a:cubicBezTo>
                    <a:pt x="43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65AF4613-E370-A013-1562-D5ADE11864C0}"/>
                </a:ext>
              </a:extLst>
            </p:cNvPr>
            <p:cNvSpPr/>
            <p:nvPr/>
          </p:nvSpPr>
          <p:spPr bwMode="auto">
            <a:xfrm>
              <a:off x="6175428" y="5697269"/>
              <a:ext cx="79983" cy="40732"/>
            </a:xfrm>
            <a:custGeom>
              <a:avLst/>
              <a:gdLst>
                <a:gd name="T0" fmla="*/ 45 w 46"/>
                <a:gd name="T1" fmla="*/ 2 h 23"/>
                <a:gd name="T2" fmla="*/ 43 w 46"/>
                <a:gd name="T3" fmla="*/ 0 h 23"/>
                <a:gd name="T4" fmla="*/ 17 w 46"/>
                <a:gd name="T5" fmla="*/ 0 h 23"/>
                <a:gd name="T6" fmla="*/ 12 w 46"/>
                <a:gd name="T7" fmla="*/ 2 h 23"/>
                <a:gd name="T8" fmla="*/ 1 w 46"/>
                <a:gd name="T9" fmla="*/ 21 h 23"/>
                <a:gd name="T10" fmla="*/ 3 w 46"/>
                <a:gd name="T11" fmla="*/ 23 h 23"/>
                <a:gd name="T12" fmla="*/ 30 w 46"/>
                <a:gd name="T13" fmla="*/ 23 h 23"/>
                <a:gd name="T14" fmla="*/ 35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6" y="0"/>
                    <a:pt x="17" y="0"/>
                  </a:cubicBezTo>
                  <a:cubicBezTo>
                    <a:pt x="16" y="0"/>
                    <a:pt x="13" y="1"/>
                    <a:pt x="12" y="2"/>
                  </a:cubicBezTo>
                  <a:cubicBezTo>
                    <a:pt x="9" y="8"/>
                    <a:pt x="5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5" y="21"/>
                  </a:cubicBezTo>
                  <a:cubicBezTo>
                    <a:pt x="38" y="15"/>
                    <a:pt x="42" y="8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3F7C700A-A23A-E5B3-FA16-08BBF26EF4A7}"/>
                </a:ext>
              </a:extLst>
            </p:cNvPr>
            <p:cNvSpPr/>
            <p:nvPr/>
          </p:nvSpPr>
          <p:spPr bwMode="auto">
            <a:xfrm>
              <a:off x="6248746" y="5697269"/>
              <a:ext cx="77020" cy="40732"/>
            </a:xfrm>
            <a:custGeom>
              <a:avLst/>
              <a:gdLst>
                <a:gd name="T0" fmla="*/ 44 w 44"/>
                <a:gd name="T1" fmla="*/ 2 h 23"/>
                <a:gd name="T2" fmla="*/ 41 w 44"/>
                <a:gd name="T3" fmla="*/ 0 h 23"/>
                <a:gd name="T4" fmla="*/ 16 w 44"/>
                <a:gd name="T5" fmla="*/ 0 h 23"/>
                <a:gd name="T6" fmla="*/ 11 w 44"/>
                <a:gd name="T7" fmla="*/ 2 h 23"/>
                <a:gd name="T8" fmla="*/ 1 w 44"/>
                <a:gd name="T9" fmla="*/ 21 h 23"/>
                <a:gd name="T10" fmla="*/ 3 w 44"/>
                <a:gd name="T11" fmla="*/ 23 h 23"/>
                <a:gd name="T12" fmla="*/ 30 w 44"/>
                <a:gd name="T13" fmla="*/ 23 h 23"/>
                <a:gd name="T14" fmla="*/ 35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3" y="0"/>
                    <a:pt x="24" y="0"/>
                    <a:pt x="16" y="0"/>
                  </a:cubicBezTo>
                  <a:cubicBezTo>
                    <a:pt x="14" y="0"/>
                    <a:pt x="12" y="1"/>
                    <a:pt x="11" y="2"/>
                  </a:cubicBezTo>
                  <a:cubicBezTo>
                    <a:pt x="8" y="8"/>
                    <a:pt x="4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5" y="22"/>
                    <a:pt x="35" y="21"/>
                  </a:cubicBezTo>
                  <a:cubicBezTo>
                    <a:pt x="38" y="15"/>
                    <a:pt x="41" y="8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C4369415-0196-9843-73C4-53E90AA6711B}"/>
                </a:ext>
              </a:extLst>
            </p:cNvPr>
            <p:cNvSpPr/>
            <p:nvPr/>
          </p:nvSpPr>
          <p:spPr bwMode="auto">
            <a:xfrm>
              <a:off x="6324285" y="5697269"/>
              <a:ext cx="71836" cy="40732"/>
            </a:xfrm>
            <a:custGeom>
              <a:avLst/>
              <a:gdLst>
                <a:gd name="T0" fmla="*/ 41 w 41"/>
                <a:gd name="T1" fmla="*/ 2 h 23"/>
                <a:gd name="T2" fmla="*/ 38 w 41"/>
                <a:gd name="T3" fmla="*/ 0 h 23"/>
                <a:gd name="T4" fmla="*/ 13 w 41"/>
                <a:gd name="T5" fmla="*/ 0 h 23"/>
                <a:gd name="T6" fmla="*/ 8 w 41"/>
                <a:gd name="T7" fmla="*/ 2 h 23"/>
                <a:gd name="T8" fmla="*/ 0 w 41"/>
                <a:gd name="T9" fmla="*/ 21 h 23"/>
                <a:gd name="T10" fmla="*/ 3 w 41"/>
                <a:gd name="T11" fmla="*/ 23 h 23"/>
                <a:gd name="T12" fmla="*/ 30 w 41"/>
                <a:gd name="T13" fmla="*/ 23 h 23"/>
                <a:gd name="T14" fmla="*/ 34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40" y="0"/>
                    <a:pt x="38" y="0"/>
                  </a:cubicBezTo>
                  <a:cubicBezTo>
                    <a:pt x="30" y="0"/>
                    <a:pt x="21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8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9" y="8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16C87618-909E-67B3-26A5-C43051576AA0}"/>
                </a:ext>
              </a:extLst>
            </p:cNvPr>
            <p:cNvSpPr/>
            <p:nvPr/>
          </p:nvSpPr>
          <p:spPr bwMode="auto">
            <a:xfrm>
              <a:off x="6397602" y="5697269"/>
              <a:ext cx="69615" cy="40732"/>
            </a:xfrm>
            <a:custGeom>
              <a:avLst/>
              <a:gdLst>
                <a:gd name="T0" fmla="*/ 39 w 40"/>
                <a:gd name="T1" fmla="*/ 2 h 23"/>
                <a:gd name="T2" fmla="*/ 37 w 40"/>
                <a:gd name="T3" fmla="*/ 0 h 23"/>
                <a:gd name="T4" fmla="*/ 11 w 40"/>
                <a:gd name="T5" fmla="*/ 0 h 23"/>
                <a:gd name="T6" fmla="*/ 7 w 40"/>
                <a:gd name="T7" fmla="*/ 2 h 23"/>
                <a:gd name="T8" fmla="*/ 0 w 40"/>
                <a:gd name="T9" fmla="*/ 21 h 23"/>
                <a:gd name="T10" fmla="*/ 3 w 40"/>
                <a:gd name="T11" fmla="*/ 23 h 23"/>
                <a:gd name="T12" fmla="*/ 30 w 40"/>
                <a:gd name="T13" fmla="*/ 23 h 23"/>
                <a:gd name="T14" fmla="*/ 34 w 40"/>
                <a:gd name="T15" fmla="*/ 21 h 23"/>
                <a:gd name="T16" fmla="*/ 39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9" y="2"/>
                  </a:moveTo>
                  <a:cubicBezTo>
                    <a:pt x="40" y="1"/>
                    <a:pt x="38" y="0"/>
                    <a:pt x="37" y="0"/>
                  </a:cubicBezTo>
                  <a:cubicBezTo>
                    <a:pt x="28" y="0"/>
                    <a:pt x="19" y="0"/>
                    <a:pt x="11" y="0"/>
                  </a:cubicBezTo>
                  <a:cubicBezTo>
                    <a:pt x="9" y="0"/>
                    <a:pt x="7" y="1"/>
                    <a:pt x="7" y="2"/>
                  </a:cubicBezTo>
                  <a:cubicBezTo>
                    <a:pt x="4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8" y="8"/>
                    <a:pt x="3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937DBC41-CE81-F879-C4C0-42B483FA1834}"/>
                </a:ext>
              </a:extLst>
            </p:cNvPr>
            <p:cNvSpPr/>
            <p:nvPr/>
          </p:nvSpPr>
          <p:spPr bwMode="auto">
            <a:xfrm>
              <a:off x="6470920" y="5697269"/>
              <a:ext cx="66652" cy="40732"/>
            </a:xfrm>
            <a:custGeom>
              <a:avLst/>
              <a:gdLst>
                <a:gd name="T0" fmla="*/ 38 w 38"/>
                <a:gd name="T1" fmla="*/ 2 h 23"/>
                <a:gd name="T2" fmla="*/ 35 w 38"/>
                <a:gd name="T3" fmla="*/ 0 h 23"/>
                <a:gd name="T4" fmla="*/ 9 w 38"/>
                <a:gd name="T5" fmla="*/ 0 h 23"/>
                <a:gd name="T6" fmla="*/ 5 w 38"/>
                <a:gd name="T7" fmla="*/ 2 h 23"/>
                <a:gd name="T8" fmla="*/ 0 w 38"/>
                <a:gd name="T9" fmla="*/ 21 h 23"/>
                <a:gd name="T10" fmla="*/ 3 w 38"/>
                <a:gd name="T11" fmla="*/ 23 h 23"/>
                <a:gd name="T12" fmla="*/ 30 w 38"/>
                <a:gd name="T13" fmla="*/ 23 h 23"/>
                <a:gd name="T14" fmla="*/ 34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8" y="0"/>
                    <a:pt x="9" y="0"/>
                  </a:cubicBezTo>
                  <a:cubicBezTo>
                    <a:pt x="7" y="0"/>
                    <a:pt x="5" y="1"/>
                    <a:pt x="5" y="2"/>
                  </a:cubicBezTo>
                  <a:cubicBezTo>
                    <a:pt x="3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7" y="8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0C47603A-9352-437D-A1B8-4D5BDEBEF526}"/>
                </a:ext>
              </a:extLst>
            </p:cNvPr>
            <p:cNvSpPr/>
            <p:nvPr/>
          </p:nvSpPr>
          <p:spPr bwMode="auto">
            <a:xfrm>
              <a:off x="6544237" y="5697269"/>
              <a:ext cx="63690" cy="40732"/>
            </a:xfrm>
            <a:custGeom>
              <a:avLst/>
              <a:gdLst>
                <a:gd name="T0" fmla="*/ 36 w 36"/>
                <a:gd name="T1" fmla="*/ 2 h 23"/>
                <a:gd name="T2" fmla="*/ 33 w 36"/>
                <a:gd name="T3" fmla="*/ 0 h 23"/>
                <a:gd name="T4" fmla="*/ 7 w 36"/>
                <a:gd name="T5" fmla="*/ 0 h 23"/>
                <a:gd name="T6" fmla="*/ 3 w 36"/>
                <a:gd name="T7" fmla="*/ 2 h 23"/>
                <a:gd name="T8" fmla="*/ 0 w 36"/>
                <a:gd name="T9" fmla="*/ 21 h 23"/>
                <a:gd name="T10" fmla="*/ 4 w 36"/>
                <a:gd name="T11" fmla="*/ 23 h 23"/>
                <a:gd name="T12" fmla="*/ 30 w 36"/>
                <a:gd name="T13" fmla="*/ 23 h 23"/>
                <a:gd name="T14" fmla="*/ 34 w 36"/>
                <a:gd name="T15" fmla="*/ 21 h 23"/>
                <a:gd name="T16" fmla="*/ 36 w 3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3">
                  <a:moveTo>
                    <a:pt x="36" y="2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6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2" y="8"/>
                    <a:pt x="1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5" y="8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E313A222-66F7-53B2-8916-2EE96CB40223}"/>
                </a:ext>
              </a:extLst>
            </p:cNvPr>
            <p:cNvSpPr/>
            <p:nvPr/>
          </p:nvSpPr>
          <p:spPr bwMode="auto">
            <a:xfrm>
              <a:off x="6618295" y="5697269"/>
              <a:ext cx="61468" cy="40732"/>
            </a:xfrm>
            <a:custGeom>
              <a:avLst/>
              <a:gdLst>
                <a:gd name="T0" fmla="*/ 34 w 35"/>
                <a:gd name="T1" fmla="*/ 2 h 23"/>
                <a:gd name="T2" fmla="*/ 31 w 35"/>
                <a:gd name="T3" fmla="*/ 0 h 23"/>
                <a:gd name="T4" fmla="*/ 5 w 35"/>
                <a:gd name="T5" fmla="*/ 0 h 23"/>
                <a:gd name="T6" fmla="*/ 2 w 35"/>
                <a:gd name="T7" fmla="*/ 2 h 23"/>
                <a:gd name="T8" fmla="*/ 0 w 35"/>
                <a:gd name="T9" fmla="*/ 21 h 23"/>
                <a:gd name="T10" fmla="*/ 4 w 35"/>
                <a:gd name="T11" fmla="*/ 23 h 23"/>
                <a:gd name="T12" fmla="*/ 31 w 35"/>
                <a:gd name="T13" fmla="*/ 23 h 23"/>
                <a:gd name="T14" fmla="*/ 34 w 35"/>
                <a:gd name="T15" fmla="*/ 21 h 23"/>
                <a:gd name="T16" fmla="*/ 34 w 3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3">
                  <a:moveTo>
                    <a:pt x="34" y="2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3" y="0"/>
                    <a:pt x="14" y="0"/>
                    <a:pt x="5" y="0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8"/>
                    <a:pt x="1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4" y="8"/>
                    <a:pt x="3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CDD1F00E-5462-8805-CCBF-5CED68DF1688}"/>
                </a:ext>
              </a:extLst>
            </p:cNvPr>
            <p:cNvSpPr/>
            <p:nvPr/>
          </p:nvSpPr>
          <p:spPr bwMode="auto">
            <a:xfrm>
              <a:off x="6691613" y="5697269"/>
              <a:ext cx="59246" cy="40732"/>
            </a:xfrm>
            <a:custGeom>
              <a:avLst/>
              <a:gdLst>
                <a:gd name="T0" fmla="*/ 33 w 34"/>
                <a:gd name="T1" fmla="*/ 2 h 23"/>
                <a:gd name="T2" fmla="*/ 29 w 34"/>
                <a:gd name="T3" fmla="*/ 0 h 23"/>
                <a:gd name="T4" fmla="*/ 4 w 34"/>
                <a:gd name="T5" fmla="*/ 0 h 23"/>
                <a:gd name="T6" fmla="*/ 0 w 34"/>
                <a:gd name="T7" fmla="*/ 2 h 23"/>
                <a:gd name="T8" fmla="*/ 0 w 34"/>
                <a:gd name="T9" fmla="*/ 21 h 23"/>
                <a:gd name="T10" fmla="*/ 4 w 34"/>
                <a:gd name="T11" fmla="*/ 23 h 23"/>
                <a:gd name="T12" fmla="*/ 31 w 34"/>
                <a:gd name="T13" fmla="*/ 23 h 23"/>
                <a:gd name="T14" fmla="*/ 34 w 34"/>
                <a:gd name="T15" fmla="*/ 21 h 23"/>
                <a:gd name="T16" fmla="*/ 33 w 3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8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3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1EF85105-D5CB-45E8-4723-67893630C8CE}"/>
                </a:ext>
              </a:extLst>
            </p:cNvPr>
            <p:cNvSpPr/>
            <p:nvPr/>
          </p:nvSpPr>
          <p:spPr bwMode="auto">
            <a:xfrm>
              <a:off x="6761968" y="5697269"/>
              <a:ext cx="64430" cy="40732"/>
            </a:xfrm>
            <a:custGeom>
              <a:avLst/>
              <a:gdLst>
                <a:gd name="T0" fmla="*/ 33 w 37"/>
                <a:gd name="T1" fmla="*/ 2 h 23"/>
                <a:gd name="T2" fmla="*/ 29 w 37"/>
                <a:gd name="T3" fmla="*/ 0 h 23"/>
                <a:gd name="T4" fmla="*/ 4 w 37"/>
                <a:gd name="T5" fmla="*/ 0 h 23"/>
                <a:gd name="T6" fmla="*/ 1 w 37"/>
                <a:gd name="T7" fmla="*/ 2 h 23"/>
                <a:gd name="T8" fmla="*/ 2 w 37"/>
                <a:gd name="T9" fmla="*/ 21 h 23"/>
                <a:gd name="T10" fmla="*/ 6 w 37"/>
                <a:gd name="T11" fmla="*/ 23 h 23"/>
                <a:gd name="T12" fmla="*/ 33 w 37"/>
                <a:gd name="T13" fmla="*/ 23 h 23"/>
                <a:gd name="T14" fmla="*/ 36 w 37"/>
                <a:gd name="T15" fmla="*/ 21 h 23"/>
                <a:gd name="T16" fmla="*/ 33 w 3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8"/>
                    <a:pt x="2" y="15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15" y="23"/>
                    <a:pt x="24" y="23"/>
                    <a:pt x="33" y="23"/>
                  </a:cubicBezTo>
                  <a:cubicBezTo>
                    <a:pt x="35" y="23"/>
                    <a:pt x="37" y="22"/>
                    <a:pt x="36" y="21"/>
                  </a:cubicBezTo>
                  <a:cubicBezTo>
                    <a:pt x="35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488449AC-8617-50E0-F129-C82FE528E48B}"/>
                </a:ext>
              </a:extLst>
            </p:cNvPr>
            <p:cNvSpPr/>
            <p:nvPr/>
          </p:nvSpPr>
          <p:spPr bwMode="auto">
            <a:xfrm>
              <a:off x="6833804" y="5697269"/>
              <a:ext cx="65912" cy="40732"/>
            </a:xfrm>
            <a:custGeom>
              <a:avLst/>
              <a:gdLst>
                <a:gd name="T0" fmla="*/ 33 w 38"/>
                <a:gd name="T1" fmla="*/ 2 h 23"/>
                <a:gd name="T2" fmla="*/ 29 w 38"/>
                <a:gd name="T3" fmla="*/ 0 h 23"/>
                <a:gd name="T4" fmla="*/ 3 w 38"/>
                <a:gd name="T5" fmla="*/ 0 h 23"/>
                <a:gd name="T6" fmla="*/ 0 w 38"/>
                <a:gd name="T7" fmla="*/ 2 h 23"/>
                <a:gd name="T8" fmla="*/ 3 w 38"/>
                <a:gd name="T9" fmla="*/ 21 h 23"/>
                <a:gd name="T10" fmla="*/ 8 w 38"/>
                <a:gd name="T11" fmla="*/ 23 h 23"/>
                <a:gd name="T12" fmla="*/ 34 w 38"/>
                <a:gd name="T13" fmla="*/ 23 h 23"/>
                <a:gd name="T14" fmla="*/ 37 w 38"/>
                <a:gd name="T15" fmla="*/ 21 h 23"/>
                <a:gd name="T16" fmla="*/ 33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3" y="2"/>
                  </a:moveTo>
                  <a:cubicBezTo>
                    <a:pt x="32" y="1"/>
                    <a:pt x="30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8"/>
                    <a:pt x="2" y="15"/>
                    <a:pt x="3" y="21"/>
                  </a:cubicBezTo>
                  <a:cubicBezTo>
                    <a:pt x="4" y="22"/>
                    <a:pt x="6" y="23"/>
                    <a:pt x="8" y="23"/>
                  </a:cubicBezTo>
                  <a:cubicBezTo>
                    <a:pt x="17" y="23"/>
                    <a:pt x="25" y="23"/>
                    <a:pt x="34" y="23"/>
                  </a:cubicBezTo>
                  <a:cubicBezTo>
                    <a:pt x="36" y="23"/>
                    <a:pt x="38" y="22"/>
                    <a:pt x="37" y="21"/>
                  </a:cubicBezTo>
                  <a:cubicBezTo>
                    <a:pt x="36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62">
              <a:extLst>
                <a:ext uri="{FF2B5EF4-FFF2-40B4-BE49-F238E27FC236}">
                  <a16:creationId xmlns:a16="http://schemas.microsoft.com/office/drawing/2014/main" id="{7FE631BF-05E8-504E-1996-6C8A5547283E}"/>
                </a:ext>
              </a:extLst>
            </p:cNvPr>
            <p:cNvSpPr/>
            <p:nvPr/>
          </p:nvSpPr>
          <p:spPr bwMode="auto">
            <a:xfrm>
              <a:off x="6903419" y="5697269"/>
              <a:ext cx="70355" cy="40732"/>
            </a:xfrm>
            <a:custGeom>
              <a:avLst/>
              <a:gdLst>
                <a:gd name="T0" fmla="*/ 33 w 40"/>
                <a:gd name="T1" fmla="*/ 2 h 23"/>
                <a:gd name="T2" fmla="*/ 29 w 40"/>
                <a:gd name="T3" fmla="*/ 0 h 23"/>
                <a:gd name="T4" fmla="*/ 3 w 40"/>
                <a:gd name="T5" fmla="*/ 0 h 23"/>
                <a:gd name="T6" fmla="*/ 0 w 40"/>
                <a:gd name="T7" fmla="*/ 2 h 23"/>
                <a:gd name="T8" fmla="*/ 5 w 40"/>
                <a:gd name="T9" fmla="*/ 21 h 23"/>
                <a:gd name="T10" fmla="*/ 10 w 40"/>
                <a:gd name="T11" fmla="*/ 23 h 23"/>
                <a:gd name="T12" fmla="*/ 37 w 40"/>
                <a:gd name="T13" fmla="*/ 23 h 23"/>
                <a:gd name="T14" fmla="*/ 39 w 40"/>
                <a:gd name="T15" fmla="*/ 21 h 23"/>
                <a:gd name="T16" fmla="*/ 33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8"/>
                    <a:pt x="4" y="15"/>
                    <a:pt x="5" y="21"/>
                  </a:cubicBezTo>
                  <a:cubicBezTo>
                    <a:pt x="6" y="22"/>
                    <a:pt x="8" y="23"/>
                    <a:pt x="10" y="23"/>
                  </a:cubicBezTo>
                  <a:cubicBezTo>
                    <a:pt x="19" y="23"/>
                    <a:pt x="28" y="23"/>
                    <a:pt x="37" y="23"/>
                  </a:cubicBezTo>
                  <a:cubicBezTo>
                    <a:pt x="39" y="23"/>
                    <a:pt x="40" y="22"/>
                    <a:pt x="39" y="21"/>
                  </a:cubicBezTo>
                  <a:cubicBezTo>
                    <a:pt x="37" y="15"/>
                    <a:pt x="35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AEE03CD4-1C98-C995-AB95-DADBE3669910}"/>
                </a:ext>
              </a:extLst>
            </p:cNvPr>
            <p:cNvSpPr/>
            <p:nvPr/>
          </p:nvSpPr>
          <p:spPr bwMode="auto">
            <a:xfrm>
              <a:off x="6973774" y="5697269"/>
              <a:ext cx="73317" cy="40732"/>
            </a:xfrm>
            <a:custGeom>
              <a:avLst/>
              <a:gdLst>
                <a:gd name="T0" fmla="*/ 33 w 42"/>
                <a:gd name="T1" fmla="*/ 2 h 23"/>
                <a:gd name="T2" fmla="*/ 29 w 42"/>
                <a:gd name="T3" fmla="*/ 0 h 23"/>
                <a:gd name="T4" fmla="*/ 3 w 42"/>
                <a:gd name="T5" fmla="*/ 0 h 23"/>
                <a:gd name="T6" fmla="*/ 1 w 42"/>
                <a:gd name="T7" fmla="*/ 2 h 23"/>
                <a:gd name="T8" fmla="*/ 8 w 42"/>
                <a:gd name="T9" fmla="*/ 21 h 23"/>
                <a:gd name="T10" fmla="*/ 12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3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5" y="15"/>
                    <a:pt x="8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1" y="23"/>
                    <a:pt x="30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64">
              <a:extLst>
                <a:ext uri="{FF2B5EF4-FFF2-40B4-BE49-F238E27FC236}">
                  <a16:creationId xmlns:a16="http://schemas.microsoft.com/office/drawing/2014/main" id="{E9364ECF-AD94-0B7E-BD77-017410F23234}"/>
                </a:ext>
              </a:extLst>
            </p:cNvPr>
            <p:cNvSpPr/>
            <p:nvPr/>
          </p:nvSpPr>
          <p:spPr bwMode="auto">
            <a:xfrm>
              <a:off x="7045610" y="5697269"/>
              <a:ext cx="74799" cy="40732"/>
            </a:xfrm>
            <a:custGeom>
              <a:avLst/>
              <a:gdLst>
                <a:gd name="T0" fmla="*/ 33 w 43"/>
                <a:gd name="T1" fmla="*/ 2 h 23"/>
                <a:gd name="T2" fmla="*/ 28 w 43"/>
                <a:gd name="T3" fmla="*/ 0 h 23"/>
                <a:gd name="T4" fmla="*/ 3 w 43"/>
                <a:gd name="T5" fmla="*/ 0 h 23"/>
                <a:gd name="T6" fmla="*/ 0 w 43"/>
                <a:gd name="T7" fmla="*/ 2 h 23"/>
                <a:gd name="T8" fmla="*/ 9 w 43"/>
                <a:gd name="T9" fmla="*/ 21 h 23"/>
                <a:gd name="T10" fmla="*/ 13 w 43"/>
                <a:gd name="T11" fmla="*/ 23 h 23"/>
                <a:gd name="T12" fmla="*/ 40 w 43"/>
                <a:gd name="T13" fmla="*/ 23 h 23"/>
                <a:gd name="T14" fmla="*/ 43 w 43"/>
                <a:gd name="T15" fmla="*/ 21 h 23"/>
                <a:gd name="T16" fmla="*/ 33 w 43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8"/>
                    <a:pt x="6" y="15"/>
                    <a:pt x="9" y="21"/>
                  </a:cubicBezTo>
                  <a:cubicBezTo>
                    <a:pt x="9" y="22"/>
                    <a:pt x="11" y="23"/>
                    <a:pt x="13" y="23"/>
                  </a:cubicBezTo>
                  <a:cubicBezTo>
                    <a:pt x="22" y="23"/>
                    <a:pt x="31" y="23"/>
                    <a:pt x="40" y="23"/>
                  </a:cubicBezTo>
                  <a:cubicBezTo>
                    <a:pt x="42" y="23"/>
                    <a:pt x="43" y="22"/>
                    <a:pt x="43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CA6CC3AA-51B1-94C1-9AF1-B22B66614FFC}"/>
                </a:ext>
              </a:extLst>
            </p:cNvPr>
            <p:cNvSpPr/>
            <p:nvPr/>
          </p:nvSpPr>
          <p:spPr bwMode="auto">
            <a:xfrm>
              <a:off x="7115225" y="5697269"/>
              <a:ext cx="79242" cy="40732"/>
            </a:xfrm>
            <a:custGeom>
              <a:avLst/>
              <a:gdLst>
                <a:gd name="T0" fmla="*/ 33 w 45"/>
                <a:gd name="T1" fmla="*/ 2 h 23"/>
                <a:gd name="T2" fmla="*/ 28 w 45"/>
                <a:gd name="T3" fmla="*/ 0 h 23"/>
                <a:gd name="T4" fmla="*/ 3 w 45"/>
                <a:gd name="T5" fmla="*/ 0 h 23"/>
                <a:gd name="T6" fmla="*/ 1 w 45"/>
                <a:gd name="T7" fmla="*/ 2 h 23"/>
                <a:gd name="T8" fmla="*/ 11 w 45"/>
                <a:gd name="T9" fmla="*/ 21 h 23"/>
                <a:gd name="T10" fmla="*/ 16 w 45"/>
                <a:gd name="T11" fmla="*/ 23 h 23"/>
                <a:gd name="T12" fmla="*/ 42 w 45"/>
                <a:gd name="T13" fmla="*/ 23 h 23"/>
                <a:gd name="T14" fmla="*/ 45 w 45"/>
                <a:gd name="T15" fmla="*/ 21 h 23"/>
                <a:gd name="T16" fmla="*/ 33 w 4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4" y="8"/>
                    <a:pt x="7" y="15"/>
                    <a:pt x="11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5" y="23"/>
                    <a:pt x="34" y="23"/>
                    <a:pt x="42" y="23"/>
                  </a:cubicBezTo>
                  <a:cubicBezTo>
                    <a:pt x="45" y="23"/>
                    <a:pt x="45" y="22"/>
                    <a:pt x="45" y="21"/>
                  </a:cubicBezTo>
                  <a:cubicBezTo>
                    <a:pt x="41" y="15"/>
                    <a:pt x="37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66">
              <a:extLst>
                <a:ext uri="{FF2B5EF4-FFF2-40B4-BE49-F238E27FC236}">
                  <a16:creationId xmlns:a16="http://schemas.microsoft.com/office/drawing/2014/main" id="{4DD6A101-5F1D-7876-A032-AE574295578F}"/>
                </a:ext>
              </a:extLst>
            </p:cNvPr>
            <p:cNvSpPr/>
            <p:nvPr/>
          </p:nvSpPr>
          <p:spPr bwMode="auto">
            <a:xfrm>
              <a:off x="6493878" y="5921665"/>
              <a:ext cx="383621" cy="87388"/>
            </a:xfrm>
            <a:custGeom>
              <a:avLst/>
              <a:gdLst>
                <a:gd name="T0" fmla="*/ 218 w 219"/>
                <a:gd name="T1" fmla="*/ 47 h 50"/>
                <a:gd name="T2" fmla="*/ 214 w 219"/>
                <a:gd name="T3" fmla="*/ 50 h 50"/>
                <a:gd name="T4" fmla="*/ 5 w 219"/>
                <a:gd name="T5" fmla="*/ 50 h 50"/>
                <a:gd name="T6" fmla="*/ 0 w 219"/>
                <a:gd name="T7" fmla="*/ 47 h 50"/>
                <a:gd name="T8" fmla="*/ 11 w 219"/>
                <a:gd name="T9" fmla="*/ 2 h 50"/>
                <a:gd name="T10" fmla="*/ 16 w 219"/>
                <a:gd name="T11" fmla="*/ 0 h 50"/>
                <a:gd name="T12" fmla="*/ 203 w 219"/>
                <a:gd name="T13" fmla="*/ 0 h 50"/>
                <a:gd name="T14" fmla="*/ 208 w 219"/>
                <a:gd name="T15" fmla="*/ 2 h 50"/>
                <a:gd name="T16" fmla="*/ 218 w 219"/>
                <a:gd name="T17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50">
                  <a:moveTo>
                    <a:pt x="218" y="47"/>
                  </a:moveTo>
                  <a:cubicBezTo>
                    <a:pt x="219" y="49"/>
                    <a:pt x="216" y="50"/>
                    <a:pt x="214" y="50"/>
                  </a:cubicBezTo>
                  <a:cubicBezTo>
                    <a:pt x="144" y="50"/>
                    <a:pt x="75" y="50"/>
                    <a:pt x="5" y="50"/>
                  </a:cubicBezTo>
                  <a:cubicBezTo>
                    <a:pt x="2" y="50"/>
                    <a:pt x="0" y="49"/>
                    <a:pt x="0" y="47"/>
                  </a:cubicBezTo>
                  <a:cubicBezTo>
                    <a:pt x="4" y="27"/>
                    <a:pt x="7" y="23"/>
                    <a:pt x="11" y="2"/>
                  </a:cubicBezTo>
                  <a:cubicBezTo>
                    <a:pt x="11" y="1"/>
                    <a:pt x="13" y="0"/>
                    <a:pt x="16" y="0"/>
                  </a:cubicBezTo>
                  <a:cubicBezTo>
                    <a:pt x="78" y="0"/>
                    <a:pt x="141" y="0"/>
                    <a:pt x="203" y="0"/>
                  </a:cubicBezTo>
                  <a:cubicBezTo>
                    <a:pt x="205" y="0"/>
                    <a:pt x="208" y="1"/>
                    <a:pt x="208" y="2"/>
                  </a:cubicBezTo>
                  <a:cubicBezTo>
                    <a:pt x="211" y="23"/>
                    <a:pt x="215" y="27"/>
                    <a:pt x="21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62886BC7-968D-CF66-15A4-52AD1E2E6C0E}"/>
                </a:ext>
              </a:extLst>
            </p:cNvPr>
            <p:cNvSpPr/>
            <p:nvPr/>
          </p:nvSpPr>
          <p:spPr bwMode="auto">
            <a:xfrm>
              <a:off x="7195948" y="5047780"/>
              <a:ext cx="139970" cy="91091"/>
            </a:xfrm>
            <a:custGeom>
              <a:avLst/>
              <a:gdLst>
                <a:gd name="T0" fmla="*/ 60 w 80"/>
                <a:gd name="T1" fmla="*/ 0 h 52"/>
                <a:gd name="T2" fmla="*/ 0 w 80"/>
                <a:gd name="T3" fmla="*/ 0 h 52"/>
                <a:gd name="T4" fmla="*/ 0 w 80"/>
                <a:gd name="T5" fmla="*/ 52 h 52"/>
                <a:gd name="T6" fmla="*/ 60 w 80"/>
                <a:gd name="T7" fmla="*/ 52 h 52"/>
                <a:gd name="T8" fmla="*/ 80 w 80"/>
                <a:gd name="T9" fmla="*/ 32 h 52"/>
                <a:gd name="T10" fmla="*/ 80 w 80"/>
                <a:gd name="T11" fmla="*/ 20 h 52"/>
                <a:gd name="T12" fmla="*/ 6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71" y="52"/>
                    <a:pt x="80" y="43"/>
                    <a:pt x="80" y="3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9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68">
              <a:extLst>
                <a:ext uri="{FF2B5EF4-FFF2-40B4-BE49-F238E27FC236}">
                  <a16:creationId xmlns:a16="http://schemas.microsoft.com/office/drawing/2014/main" id="{2D329382-6C2C-544C-6847-A5AB54AA30B4}"/>
                </a:ext>
              </a:extLst>
            </p:cNvPr>
            <p:cNvSpPr/>
            <p:nvPr/>
          </p:nvSpPr>
          <p:spPr bwMode="auto">
            <a:xfrm>
              <a:off x="9256983" y="3756948"/>
              <a:ext cx="231061" cy="1415249"/>
            </a:xfrm>
            <a:custGeom>
              <a:avLst/>
              <a:gdLst>
                <a:gd name="T0" fmla="*/ 0 w 132"/>
                <a:gd name="T1" fmla="*/ 0 h 808"/>
                <a:gd name="T2" fmla="*/ 0 w 132"/>
                <a:gd name="T3" fmla="*/ 788 h 808"/>
                <a:gd name="T4" fmla="*/ 20 w 132"/>
                <a:gd name="T5" fmla="*/ 808 h 808"/>
                <a:gd name="T6" fmla="*/ 132 w 132"/>
                <a:gd name="T7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808">
                  <a:moveTo>
                    <a:pt x="0" y="0"/>
                  </a:moveTo>
                  <a:cubicBezTo>
                    <a:pt x="0" y="788"/>
                    <a:pt x="0" y="788"/>
                    <a:pt x="0" y="788"/>
                  </a:cubicBezTo>
                  <a:cubicBezTo>
                    <a:pt x="0" y="799"/>
                    <a:pt x="9" y="808"/>
                    <a:pt x="20" y="808"/>
                  </a:cubicBezTo>
                  <a:cubicBezTo>
                    <a:pt x="132" y="808"/>
                    <a:pt x="132" y="808"/>
                    <a:pt x="132" y="808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Rectangle 69">
              <a:extLst>
                <a:ext uri="{FF2B5EF4-FFF2-40B4-BE49-F238E27FC236}">
                  <a16:creationId xmlns:a16="http://schemas.microsoft.com/office/drawing/2014/main" id="{A876B8B1-3122-2D8A-FCC7-4DA4D8987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2358" y="6029789"/>
              <a:ext cx="279939" cy="2066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70">
              <a:extLst>
                <a:ext uri="{FF2B5EF4-FFF2-40B4-BE49-F238E27FC236}">
                  <a16:creationId xmlns:a16="http://schemas.microsoft.com/office/drawing/2014/main" id="{F2AD3748-AC46-D97B-91FC-DA8C39C9902C}"/>
                </a:ext>
              </a:extLst>
            </p:cNvPr>
            <p:cNvSpPr/>
            <p:nvPr/>
          </p:nvSpPr>
          <p:spPr bwMode="auto">
            <a:xfrm>
              <a:off x="9512483" y="5009269"/>
              <a:ext cx="1441170" cy="1052365"/>
            </a:xfrm>
            <a:custGeom>
              <a:avLst/>
              <a:gdLst>
                <a:gd name="T0" fmla="*/ 823 w 823"/>
                <a:gd name="T1" fmla="*/ 596 h 601"/>
                <a:gd name="T2" fmla="*/ 817 w 823"/>
                <a:gd name="T3" fmla="*/ 601 h 601"/>
                <a:gd name="T4" fmla="*/ 5 w 823"/>
                <a:gd name="T5" fmla="*/ 601 h 601"/>
                <a:gd name="T6" fmla="*/ 0 w 823"/>
                <a:gd name="T7" fmla="*/ 596 h 601"/>
                <a:gd name="T8" fmla="*/ 0 w 823"/>
                <a:gd name="T9" fmla="*/ 5 h 601"/>
                <a:gd name="T10" fmla="*/ 5 w 823"/>
                <a:gd name="T11" fmla="*/ 0 h 601"/>
                <a:gd name="T12" fmla="*/ 817 w 823"/>
                <a:gd name="T13" fmla="*/ 0 h 601"/>
                <a:gd name="T14" fmla="*/ 823 w 823"/>
                <a:gd name="T15" fmla="*/ 5 h 601"/>
                <a:gd name="T16" fmla="*/ 823 w 823"/>
                <a:gd name="T17" fmla="*/ 59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3" h="601">
                  <a:moveTo>
                    <a:pt x="823" y="596"/>
                  </a:moveTo>
                  <a:cubicBezTo>
                    <a:pt x="823" y="599"/>
                    <a:pt x="820" y="601"/>
                    <a:pt x="817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3" y="601"/>
                    <a:pt x="0" y="599"/>
                    <a:pt x="0" y="59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20" y="0"/>
                    <a:pt x="823" y="2"/>
                    <a:pt x="823" y="5"/>
                  </a:cubicBezTo>
                  <a:lnTo>
                    <a:pt x="823" y="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71">
              <a:extLst>
                <a:ext uri="{FF2B5EF4-FFF2-40B4-BE49-F238E27FC236}">
                  <a16:creationId xmlns:a16="http://schemas.microsoft.com/office/drawing/2014/main" id="{263FA612-80BF-CA46-84FE-FB443F3E6E39}"/>
                </a:ext>
              </a:extLst>
            </p:cNvPr>
            <p:cNvSpPr/>
            <p:nvPr/>
          </p:nvSpPr>
          <p:spPr bwMode="auto">
            <a:xfrm>
              <a:off x="9512483" y="5883154"/>
              <a:ext cx="1441170" cy="178480"/>
            </a:xfrm>
            <a:custGeom>
              <a:avLst/>
              <a:gdLst>
                <a:gd name="T0" fmla="*/ 0 w 823"/>
                <a:gd name="T1" fmla="*/ 0 h 102"/>
                <a:gd name="T2" fmla="*/ 0 w 823"/>
                <a:gd name="T3" fmla="*/ 97 h 102"/>
                <a:gd name="T4" fmla="*/ 5 w 823"/>
                <a:gd name="T5" fmla="*/ 102 h 102"/>
                <a:gd name="T6" fmla="*/ 817 w 823"/>
                <a:gd name="T7" fmla="*/ 102 h 102"/>
                <a:gd name="T8" fmla="*/ 823 w 823"/>
                <a:gd name="T9" fmla="*/ 97 h 102"/>
                <a:gd name="T10" fmla="*/ 823 w 823"/>
                <a:gd name="T11" fmla="*/ 0 h 102"/>
                <a:gd name="T12" fmla="*/ 0 w 823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3" h="102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3" y="102"/>
                    <a:pt x="5" y="102"/>
                  </a:cubicBezTo>
                  <a:cubicBezTo>
                    <a:pt x="817" y="102"/>
                    <a:pt x="817" y="102"/>
                    <a:pt x="817" y="102"/>
                  </a:cubicBezTo>
                  <a:cubicBezTo>
                    <a:pt x="820" y="102"/>
                    <a:pt x="823" y="100"/>
                    <a:pt x="823" y="97"/>
                  </a:cubicBezTo>
                  <a:cubicBezTo>
                    <a:pt x="823" y="0"/>
                    <a:pt x="823" y="0"/>
                    <a:pt x="8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Rectangle 72">
              <a:extLst>
                <a:ext uri="{FF2B5EF4-FFF2-40B4-BE49-F238E27FC236}">
                  <a16:creationId xmlns:a16="http://schemas.microsoft.com/office/drawing/2014/main" id="{D954E209-3ACC-5E61-DB95-F4F0740D6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433" y="5068516"/>
              <a:ext cx="1315271" cy="814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Rectangle 73">
              <a:extLst>
                <a:ext uri="{FF2B5EF4-FFF2-40B4-BE49-F238E27FC236}">
                  <a16:creationId xmlns:a16="http://schemas.microsoft.com/office/drawing/2014/main" id="{8C58AF98-D083-9D9A-BE3F-ED9CABB03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0911" y="6210491"/>
              <a:ext cx="604314" cy="525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Freeform 74">
              <a:extLst>
                <a:ext uri="{FF2B5EF4-FFF2-40B4-BE49-F238E27FC236}">
                  <a16:creationId xmlns:a16="http://schemas.microsoft.com/office/drawing/2014/main" id="{DF4222F9-C234-2C30-C6F4-087DBF477ACF}"/>
                </a:ext>
              </a:extLst>
            </p:cNvPr>
            <p:cNvSpPr/>
            <p:nvPr/>
          </p:nvSpPr>
          <p:spPr bwMode="auto">
            <a:xfrm>
              <a:off x="9372514" y="5126281"/>
              <a:ext cx="139970" cy="91091"/>
            </a:xfrm>
            <a:custGeom>
              <a:avLst/>
              <a:gdLst>
                <a:gd name="T0" fmla="*/ 20 w 80"/>
                <a:gd name="T1" fmla="*/ 0 h 52"/>
                <a:gd name="T2" fmla="*/ 80 w 80"/>
                <a:gd name="T3" fmla="*/ 0 h 52"/>
                <a:gd name="T4" fmla="*/ 80 w 80"/>
                <a:gd name="T5" fmla="*/ 52 h 52"/>
                <a:gd name="T6" fmla="*/ 20 w 80"/>
                <a:gd name="T7" fmla="*/ 52 h 52"/>
                <a:gd name="T8" fmla="*/ 0 w 80"/>
                <a:gd name="T9" fmla="*/ 32 h 52"/>
                <a:gd name="T10" fmla="*/ 0 w 80"/>
                <a:gd name="T11" fmla="*/ 20 h 52"/>
                <a:gd name="T12" fmla="*/ 2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2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9" y="52"/>
                    <a:pt x="0" y="43"/>
                    <a:pt x="0" y="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Line 75">
              <a:extLst>
                <a:ext uri="{FF2B5EF4-FFF2-40B4-BE49-F238E27FC236}">
                  <a16:creationId xmlns:a16="http://schemas.microsoft.com/office/drawing/2014/main" id="{E2497D05-8C17-7311-5410-BD0DB3B221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23046" y="3756948"/>
              <a:ext cx="0" cy="1597432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Freeform 76">
              <a:extLst>
                <a:ext uri="{FF2B5EF4-FFF2-40B4-BE49-F238E27FC236}">
                  <a16:creationId xmlns:a16="http://schemas.microsoft.com/office/drawing/2014/main" id="{2E2DE7E2-B076-414C-941E-D42119B07F71}"/>
                </a:ext>
              </a:extLst>
            </p:cNvPr>
            <p:cNvSpPr/>
            <p:nvPr/>
          </p:nvSpPr>
          <p:spPr bwMode="auto">
            <a:xfrm>
              <a:off x="8463822" y="5376597"/>
              <a:ext cx="812417" cy="1056068"/>
            </a:xfrm>
            <a:custGeom>
              <a:avLst/>
              <a:gdLst>
                <a:gd name="T0" fmla="*/ 464 w 464"/>
                <a:gd name="T1" fmla="*/ 586 h 603"/>
                <a:gd name="T2" fmla="*/ 446 w 464"/>
                <a:gd name="T3" fmla="*/ 603 h 603"/>
                <a:gd name="T4" fmla="*/ 18 w 464"/>
                <a:gd name="T5" fmla="*/ 603 h 603"/>
                <a:gd name="T6" fmla="*/ 0 w 464"/>
                <a:gd name="T7" fmla="*/ 586 h 603"/>
                <a:gd name="T8" fmla="*/ 0 w 464"/>
                <a:gd name="T9" fmla="*/ 18 h 603"/>
                <a:gd name="T10" fmla="*/ 18 w 464"/>
                <a:gd name="T11" fmla="*/ 0 h 603"/>
                <a:gd name="T12" fmla="*/ 446 w 464"/>
                <a:gd name="T13" fmla="*/ 0 h 603"/>
                <a:gd name="T14" fmla="*/ 464 w 464"/>
                <a:gd name="T15" fmla="*/ 18 h 603"/>
                <a:gd name="T16" fmla="*/ 464 w 464"/>
                <a:gd name="T17" fmla="*/ 586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603">
                  <a:moveTo>
                    <a:pt x="464" y="586"/>
                  </a:moveTo>
                  <a:cubicBezTo>
                    <a:pt x="464" y="596"/>
                    <a:pt x="456" y="603"/>
                    <a:pt x="446" y="603"/>
                  </a:cubicBezTo>
                  <a:cubicBezTo>
                    <a:pt x="18" y="603"/>
                    <a:pt x="18" y="603"/>
                    <a:pt x="18" y="603"/>
                  </a:cubicBezTo>
                  <a:cubicBezTo>
                    <a:pt x="8" y="603"/>
                    <a:pt x="0" y="596"/>
                    <a:pt x="0" y="58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56" y="0"/>
                    <a:pt x="464" y="8"/>
                    <a:pt x="464" y="18"/>
                  </a:cubicBezTo>
                  <a:lnTo>
                    <a:pt x="464" y="5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Rectangle 77">
              <a:extLst>
                <a:ext uri="{FF2B5EF4-FFF2-40B4-BE49-F238E27FC236}">
                  <a16:creationId xmlns:a16="http://schemas.microsoft.com/office/drawing/2014/main" id="{050786B7-9388-C7F5-F866-522C24CE4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964" y="5412145"/>
              <a:ext cx="756133" cy="934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Oval 78">
              <a:extLst>
                <a:ext uri="{FF2B5EF4-FFF2-40B4-BE49-F238E27FC236}">
                  <a16:creationId xmlns:a16="http://schemas.microsoft.com/office/drawing/2014/main" id="{0CA2ED84-9F6D-E615-389B-326D6100B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3739" y="6360829"/>
              <a:ext cx="5258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Freeform 79">
              <a:extLst>
                <a:ext uri="{FF2B5EF4-FFF2-40B4-BE49-F238E27FC236}">
                  <a16:creationId xmlns:a16="http://schemas.microsoft.com/office/drawing/2014/main" id="{F9F619DA-E91F-51DD-C221-8FDC7CA5E2E7}"/>
                </a:ext>
              </a:extLst>
            </p:cNvPr>
            <p:cNvSpPr/>
            <p:nvPr/>
          </p:nvSpPr>
          <p:spPr bwMode="auto">
            <a:xfrm>
              <a:off x="8577871" y="5236628"/>
              <a:ext cx="90351" cy="139970"/>
            </a:xfrm>
            <a:custGeom>
              <a:avLst/>
              <a:gdLst>
                <a:gd name="T0" fmla="*/ 52 w 52"/>
                <a:gd name="T1" fmla="*/ 20 h 80"/>
                <a:gd name="T2" fmla="*/ 52 w 52"/>
                <a:gd name="T3" fmla="*/ 80 h 80"/>
                <a:gd name="T4" fmla="*/ 0 w 52"/>
                <a:gd name="T5" fmla="*/ 80 h 80"/>
                <a:gd name="T6" fmla="*/ 0 w 52"/>
                <a:gd name="T7" fmla="*/ 20 h 80"/>
                <a:gd name="T8" fmla="*/ 20 w 52"/>
                <a:gd name="T9" fmla="*/ 0 h 80"/>
                <a:gd name="T10" fmla="*/ 32 w 52"/>
                <a:gd name="T11" fmla="*/ 0 h 80"/>
                <a:gd name="T12" fmla="*/ 52 w 52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52" y="20"/>
                  </a:moveTo>
                  <a:cubicBezTo>
                    <a:pt x="52" y="80"/>
                    <a:pt x="52" y="80"/>
                    <a:pt x="52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0"/>
                    <a:pt x="52" y="9"/>
                    <a:pt x="5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Line 80">
              <a:extLst>
                <a:ext uri="{FF2B5EF4-FFF2-40B4-BE49-F238E27FC236}">
                  <a16:creationId xmlns:a16="http://schemas.microsoft.com/office/drawing/2014/main" id="{D6E29E04-E040-E015-CCF2-E7FB41BE18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8395" y="3756948"/>
              <a:ext cx="0" cy="1844045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Freeform 81">
              <a:extLst>
                <a:ext uri="{FF2B5EF4-FFF2-40B4-BE49-F238E27FC236}">
                  <a16:creationId xmlns:a16="http://schemas.microsoft.com/office/drawing/2014/main" id="{53D4D3FC-948C-22DE-AF61-11C5E424509C}"/>
                </a:ext>
              </a:extLst>
            </p:cNvPr>
            <p:cNvSpPr/>
            <p:nvPr/>
          </p:nvSpPr>
          <p:spPr bwMode="auto">
            <a:xfrm>
              <a:off x="7647702" y="5625432"/>
              <a:ext cx="439905" cy="807233"/>
            </a:xfrm>
            <a:custGeom>
              <a:avLst/>
              <a:gdLst>
                <a:gd name="T0" fmla="*/ 251 w 251"/>
                <a:gd name="T1" fmla="*/ 444 h 461"/>
                <a:gd name="T2" fmla="*/ 233 w 251"/>
                <a:gd name="T3" fmla="*/ 461 h 461"/>
                <a:gd name="T4" fmla="*/ 18 w 251"/>
                <a:gd name="T5" fmla="*/ 461 h 461"/>
                <a:gd name="T6" fmla="*/ 0 w 251"/>
                <a:gd name="T7" fmla="*/ 444 h 461"/>
                <a:gd name="T8" fmla="*/ 0 w 251"/>
                <a:gd name="T9" fmla="*/ 18 h 461"/>
                <a:gd name="T10" fmla="*/ 18 w 251"/>
                <a:gd name="T11" fmla="*/ 0 h 461"/>
                <a:gd name="T12" fmla="*/ 233 w 251"/>
                <a:gd name="T13" fmla="*/ 0 h 461"/>
                <a:gd name="T14" fmla="*/ 251 w 251"/>
                <a:gd name="T15" fmla="*/ 18 h 461"/>
                <a:gd name="T16" fmla="*/ 251 w 251"/>
                <a:gd name="T17" fmla="*/ 444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461">
                  <a:moveTo>
                    <a:pt x="251" y="444"/>
                  </a:moveTo>
                  <a:cubicBezTo>
                    <a:pt x="251" y="454"/>
                    <a:pt x="243" y="461"/>
                    <a:pt x="233" y="461"/>
                  </a:cubicBezTo>
                  <a:cubicBezTo>
                    <a:pt x="18" y="461"/>
                    <a:pt x="18" y="461"/>
                    <a:pt x="18" y="461"/>
                  </a:cubicBezTo>
                  <a:cubicBezTo>
                    <a:pt x="8" y="461"/>
                    <a:pt x="0" y="454"/>
                    <a:pt x="0" y="44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3" y="0"/>
                    <a:pt x="251" y="8"/>
                    <a:pt x="251" y="18"/>
                  </a:cubicBezTo>
                  <a:lnTo>
                    <a:pt x="251" y="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Freeform 82">
              <a:extLst>
                <a:ext uri="{FF2B5EF4-FFF2-40B4-BE49-F238E27FC236}">
                  <a16:creationId xmlns:a16="http://schemas.microsoft.com/office/drawing/2014/main" id="{99440369-8DD7-0824-3B4A-7B349A087717}"/>
                </a:ext>
              </a:extLst>
            </p:cNvPr>
            <p:cNvSpPr/>
            <p:nvPr/>
          </p:nvSpPr>
          <p:spPr bwMode="auto">
            <a:xfrm>
              <a:off x="7786190" y="5649872"/>
              <a:ext cx="162928" cy="17774"/>
            </a:xfrm>
            <a:custGeom>
              <a:avLst/>
              <a:gdLst>
                <a:gd name="T0" fmla="*/ 93 w 93"/>
                <a:gd name="T1" fmla="*/ 5 h 10"/>
                <a:gd name="T2" fmla="*/ 88 w 93"/>
                <a:gd name="T3" fmla="*/ 10 h 10"/>
                <a:gd name="T4" fmla="*/ 5 w 93"/>
                <a:gd name="T5" fmla="*/ 10 h 10"/>
                <a:gd name="T6" fmla="*/ 0 w 93"/>
                <a:gd name="T7" fmla="*/ 5 h 10"/>
                <a:gd name="T8" fmla="*/ 0 w 93"/>
                <a:gd name="T9" fmla="*/ 5 h 10"/>
                <a:gd name="T10" fmla="*/ 5 w 93"/>
                <a:gd name="T11" fmla="*/ 0 h 10"/>
                <a:gd name="T12" fmla="*/ 88 w 93"/>
                <a:gd name="T13" fmla="*/ 0 h 10"/>
                <a:gd name="T14" fmla="*/ 93 w 93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0">
                  <a:moveTo>
                    <a:pt x="93" y="5"/>
                  </a:moveTo>
                  <a:cubicBezTo>
                    <a:pt x="93" y="7"/>
                    <a:pt x="91" y="10"/>
                    <a:pt x="88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0"/>
                    <a:pt x="93" y="2"/>
                    <a:pt x="93" y="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Rectangle 83">
              <a:extLst>
                <a:ext uri="{FF2B5EF4-FFF2-40B4-BE49-F238E27FC236}">
                  <a16:creationId xmlns:a16="http://schemas.microsoft.com/office/drawing/2014/main" id="{D1F434AA-56C2-A8B5-1845-DD5368F5C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5844" y="5686901"/>
              <a:ext cx="383621" cy="659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Oval 84">
              <a:extLst>
                <a:ext uri="{FF2B5EF4-FFF2-40B4-BE49-F238E27FC236}">
                  <a16:creationId xmlns:a16="http://schemas.microsoft.com/office/drawing/2014/main" id="{C5FC737B-9D7F-6198-DF96-1200FDD33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475" y="6360829"/>
              <a:ext cx="5184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Freeform 85">
              <a:extLst>
                <a:ext uri="{FF2B5EF4-FFF2-40B4-BE49-F238E27FC236}">
                  <a16:creationId xmlns:a16="http://schemas.microsoft.com/office/drawing/2014/main" id="{0BBACB14-6B6F-E1D1-EDC3-679F948746E0}"/>
                </a:ext>
              </a:extLst>
            </p:cNvPr>
            <p:cNvSpPr/>
            <p:nvPr/>
          </p:nvSpPr>
          <p:spPr bwMode="auto">
            <a:xfrm>
              <a:off x="7822479" y="5485463"/>
              <a:ext cx="89610" cy="139970"/>
            </a:xfrm>
            <a:custGeom>
              <a:avLst/>
              <a:gdLst>
                <a:gd name="T0" fmla="*/ 51 w 51"/>
                <a:gd name="T1" fmla="*/ 20 h 80"/>
                <a:gd name="T2" fmla="*/ 51 w 51"/>
                <a:gd name="T3" fmla="*/ 80 h 80"/>
                <a:gd name="T4" fmla="*/ 0 w 51"/>
                <a:gd name="T5" fmla="*/ 80 h 80"/>
                <a:gd name="T6" fmla="*/ 0 w 51"/>
                <a:gd name="T7" fmla="*/ 20 h 80"/>
                <a:gd name="T8" fmla="*/ 20 w 51"/>
                <a:gd name="T9" fmla="*/ 0 h 80"/>
                <a:gd name="T10" fmla="*/ 31 w 51"/>
                <a:gd name="T11" fmla="*/ 0 h 80"/>
                <a:gd name="T12" fmla="*/ 51 w 51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0">
                  <a:moveTo>
                    <a:pt x="51" y="20"/>
                  </a:moveTo>
                  <a:cubicBezTo>
                    <a:pt x="51" y="80"/>
                    <a:pt x="51" y="80"/>
                    <a:pt x="5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3" y="0"/>
                    <a:pt x="51" y="9"/>
                    <a:pt x="51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Freeform 86">
              <a:extLst>
                <a:ext uri="{FF2B5EF4-FFF2-40B4-BE49-F238E27FC236}">
                  <a16:creationId xmlns:a16="http://schemas.microsoft.com/office/drawing/2014/main" id="{2DD9DA75-D230-B142-61FE-06893C97D98A}"/>
                </a:ext>
              </a:extLst>
            </p:cNvPr>
            <p:cNvSpPr/>
            <p:nvPr/>
          </p:nvSpPr>
          <p:spPr bwMode="auto">
            <a:xfrm>
              <a:off x="6047308" y="1522617"/>
              <a:ext cx="4794518" cy="2824574"/>
            </a:xfrm>
            <a:custGeom>
              <a:avLst/>
              <a:gdLst>
                <a:gd name="T0" fmla="*/ 2456 w 2738"/>
                <a:gd name="T1" fmla="*/ 830 h 1613"/>
                <a:gd name="T2" fmla="*/ 2348 w 2738"/>
                <a:gd name="T3" fmla="*/ 851 h 1613"/>
                <a:gd name="T4" fmla="*/ 2348 w 2738"/>
                <a:gd name="T5" fmla="*/ 850 h 1613"/>
                <a:gd name="T6" fmla="*/ 2025 w 2738"/>
                <a:gd name="T7" fmla="*/ 528 h 1613"/>
                <a:gd name="T8" fmla="*/ 1910 w 2738"/>
                <a:gd name="T9" fmla="*/ 549 h 1613"/>
                <a:gd name="T10" fmla="*/ 1812 w 2738"/>
                <a:gd name="T11" fmla="*/ 480 h 1613"/>
                <a:gd name="T12" fmla="*/ 1814 w 2738"/>
                <a:gd name="T13" fmla="*/ 435 h 1613"/>
                <a:gd name="T14" fmla="*/ 1379 w 2738"/>
                <a:gd name="T15" fmla="*/ 0 h 1613"/>
                <a:gd name="T16" fmla="*/ 1015 w 2738"/>
                <a:gd name="T17" fmla="*/ 196 h 1613"/>
                <a:gd name="T18" fmla="*/ 917 w 2738"/>
                <a:gd name="T19" fmla="*/ 162 h 1613"/>
                <a:gd name="T20" fmla="*/ 759 w 2738"/>
                <a:gd name="T21" fmla="*/ 320 h 1613"/>
                <a:gd name="T22" fmla="*/ 763 w 2738"/>
                <a:gd name="T23" fmla="*/ 356 h 1613"/>
                <a:gd name="T24" fmla="*/ 511 w 2738"/>
                <a:gd name="T25" fmla="*/ 621 h 1613"/>
                <a:gd name="T26" fmla="*/ 469 w 2738"/>
                <a:gd name="T27" fmla="*/ 616 h 1613"/>
                <a:gd name="T28" fmla="*/ 294 w 2738"/>
                <a:gd name="T29" fmla="*/ 791 h 1613"/>
                <a:gd name="T30" fmla="*/ 298 w 2738"/>
                <a:gd name="T31" fmla="*/ 830 h 1613"/>
                <a:gd name="T32" fmla="*/ 0 w 2738"/>
                <a:gd name="T33" fmla="*/ 1139 h 1613"/>
                <a:gd name="T34" fmla="*/ 309 w 2738"/>
                <a:gd name="T35" fmla="*/ 1449 h 1613"/>
                <a:gd name="T36" fmla="*/ 426 w 2738"/>
                <a:gd name="T37" fmla="*/ 1426 h 1613"/>
                <a:gd name="T38" fmla="*/ 737 w 2738"/>
                <a:gd name="T39" fmla="*/ 1573 h 1613"/>
                <a:gd name="T40" fmla="*/ 984 w 2738"/>
                <a:gd name="T41" fmla="*/ 1488 h 1613"/>
                <a:gd name="T42" fmla="*/ 1138 w 2738"/>
                <a:gd name="T43" fmla="*/ 1607 h 1613"/>
                <a:gd name="T44" fmla="*/ 1296 w 2738"/>
                <a:gd name="T45" fmla="*/ 1461 h 1613"/>
                <a:gd name="T46" fmla="*/ 1379 w 2738"/>
                <a:gd name="T47" fmla="*/ 1469 h 1613"/>
                <a:gd name="T48" fmla="*/ 1594 w 2738"/>
                <a:gd name="T49" fmla="*/ 1412 h 1613"/>
                <a:gd name="T50" fmla="*/ 1763 w 2738"/>
                <a:gd name="T51" fmla="*/ 1449 h 1613"/>
                <a:gd name="T52" fmla="*/ 1803 w 2738"/>
                <a:gd name="T53" fmla="*/ 1447 h 1613"/>
                <a:gd name="T54" fmla="*/ 2085 w 2738"/>
                <a:gd name="T55" fmla="*/ 1613 h 1613"/>
                <a:gd name="T56" fmla="*/ 2393 w 2738"/>
                <a:gd name="T57" fmla="*/ 1387 h 1613"/>
                <a:gd name="T58" fmla="*/ 2456 w 2738"/>
                <a:gd name="T59" fmla="*/ 1395 h 1613"/>
                <a:gd name="T60" fmla="*/ 2738 w 2738"/>
                <a:gd name="T61" fmla="*/ 1112 h 1613"/>
                <a:gd name="T62" fmla="*/ 2456 w 2738"/>
                <a:gd name="T63" fmla="*/ 830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8" h="1613">
                  <a:moveTo>
                    <a:pt x="2456" y="830"/>
                  </a:moveTo>
                  <a:cubicBezTo>
                    <a:pt x="2418" y="830"/>
                    <a:pt x="2381" y="837"/>
                    <a:pt x="2348" y="851"/>
                  </a:cubicBezTo>
                  <a:cubicBezTo>
                    <a:pt x="2348" y="851"/>
                    <a:pt x="2348" y="851"/>
                    <a:pt x="2348" y="850"/>
                  </a:cubicBezTo>
                  <a:cubicBezTo>
                    <a:pt x="2348" y="672"/>
                    <a:pt x="2203" y="528"/>
                    <a:pt x="2025" y="528"/>
                  </a:cubicBezTo>
                  <a:cubicBezTo>
                    <a:pt x="1985" y="528"/>
                    <a:pt x="1946" y="536"/>
                    <a:pt x="1910" y="549"/>
                  </a:cubicBezTo>
                  <a:cubicBezTo>
                    <a:pt x="1890" y="513"/>
                    <a:pt x="1854" y="487"/>
                    <a:pt x="1812" y="480"/>
                  </a:cubicBezTo>
                  <a:cubicBezTo>
                    <a:pt x="1813" y="465"/>
                    <a:pt x="1814" y="450"/>
                    <a:pt x="1814" y="435"/>
                  </a:cubicBezTo>
                  <a:cubicBezTo>
                    <a:pt x="1814" y="194"/>
                    <a:pt x="1619" y="0"/>
                    <a:pt x="1379" y="0"/>
                  </a:cubicBezTo>
                  <a:cubicBezTo>
                    <a:pt x="1227" y="0"/>
                    <a:pt x="1093" y="78"/>
                    <a:pt x="1015" y="196"/>
                  </a:cubicBezTo>
                  <a:cubicBezTo>
                    <a:pt x="988" y="175"/>
                    <a:pt x="954" y="162"/>
                    <a:pt x="917" y="162"/>
                  </a:cubicBezTo>
                  <a:cubicBezTo>
                    <a:pt x="829" y="162"/>
                    <a:pt x="759" y="233"/>
                    <a:pt x="759" y="320"/>
                  </a:cubicBezTo>
                  <a:cubicBezTo>
                    <a:pt x="759" y="333"/>
                    <a:pt x="760" y="344"/>
                    <a:pt x="763" y="356"/>
                  </a:cubicBezTo>
                  <a:cubicBezTo>
                    <a:pt x="642" y="398"/>
                    <a:pt x="547" y="497"/>
                    <a:pt x="511" y="621"/>
                  </a:cubicBezTo>
                  <a:cubicBezTo>
                    <a:pt x="497" y="618"/>
                    <a:pt x="483" y="616"/>
                    <a:pt x="469" y="616"/>
                  </a:cubicBezTo>
                  <a:cubicBezTo>
                    <a:pt x="372" y="616"/>
                    <a:pt x="294" y="694"/>
                    <a:pt x="294" y="791"/>
                  </a:cubicBezTo>
                  <a:cubicBezTo>
                    <a:pt x="294" y="805"/>
                    <a:pt x="295" y="818"/>
                    <a:pt x="298" y="830"/>
                  </a:cubicBezTo>
                  <a:cubicBezTo>
                    <a:pt x="132" y="836"/>
                    <a:pt x="0" y="972"/>
                    <a:pt x="0" y="1139"/>
                  </a:cubicBezTo>
                  <a:cubicBezTo>
                    <a:pt x="0" y="1310"/>
                    <a:pt x="138" y="1449"/>
                    <a:pt x="309" y="1449"/>
                  </a:cubicBezTo>
                  <a:cubicBezTo>
                    <a:pt x="351" y="1449"/>
                    <a:pt x="390" y="1441"/>
                    <a:pt x="426" y="1426"/>
                  </a:cubicBezTo>
                  <a:cubicBezTo>
                    <a:pt x="500" y="1516"/>
                    <a:pt x="612" y="1573"/>
                    <a:pt x="737" y="1573"/>
                  </a:cubicBezTo>
                  <a:cubicBezTo>
                    <a:pt x="830" y="1573"/>
                    <a:pt x="916" y="1541"/>
                    <a:pt x="984" y="1488"/>
                  </a:cubicBezTo>
                  <a:cubicBezTo>
                    <a:pt x="1002" y="1556"/>
                    <a:pt x="1064" y="1607"/>
                    <a:pt x="1138" y="1607"/>
                  </a:cubicBezTo>
                  <a:cubicBezTo>
                    <a:pt x="1221" y="1607"/>
                    <a:pt x="1290" y="1543"/>
                    <a:pt x="1296" y="1461"/>
                  </a:cubicBezTo>
                  <a:cubicBezTo>
                    <a:pt x="1323" y="1466"/>
                    <a:pt x="1351" y="1469"/>
                    <a:pt x="1379" y="1469"/>
                  </a:cubicBezTo>
                  <a:cubicBezTo>
                    <a:pt x="1457" y="1469"/>
                    <a:pt x="1531" y="1448"/>
                    <a:pt x="1594" y="1412"/>
                  </a:cubicBezTo>
                  <a:cubicBezTo>
                    <a:pt x="1646" y="1435"/>
                    <a:pt x="1703" y="1449"/>
                    <a:pt x="1763" y="1449"/>
                  </a:cubicBezTo>
                  <a:cubicBezTo>
                    <a:pt x="1777" y="1449"/>
                    <a:pt x="1790" y="1448"/>
                    <a:pt x="1803" y="1447"/>
                  </a:cubicBezTo>
                  <a:cubicBezTo>
                    <a:pt x="1858" y="1546"/>
                    <a:pt x="1964" y="1613"/>
                    <a:pt x="2085" y="1613"/>
                  </a:cubicBezTo>
                  <a:cubicBezTo>
                    <a:pt x="2229" y="1613"/>
                    <a:pt x="2351" y="1518"/>
                    <a:pt x="2393" y="1387"/>
                  </a:cubicBezTo>
                  <a:cubicBezTo>
                    <a:pt x="2413" y="1392"/>
                    <a:pt x="2434" y="1395"/>
                    <a:pt x="2456" y="1395"/>
                  </a:cubicBezTo>
                  <a:cubicBezTo>
                    <a:pt x="2612" y="1395"/>
                    <a:pt x="2738" y="1268"/>
                    <a:pt x="2738" y="1112"/>
                  </a:cubicBezTo>
                  <a:cubicBezTo>
                    <a:pt x="2738" y="956"/>
                    <a:pt x="2612" y="830"/>
                    <a:pt x="2456" y="83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Freeform 87">
              <a:extLst>
                <a:ext uri="{FF2B5EF4-FFF2-40B4-BE49-F238E27FC236}">
                  <a16:creationId xmlns:a16="http://schemas.microsoft.com/office/drawing/2014/main" id="{45BB837F-2212-CE17-3A30-7DA51539A6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7823" y="289861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A622ED93-659A-1545-2B83-95983BB423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8170" y="3020071"/>
              <a:ext cx="44435" cy="96275"/>
            </a:xfrm>
            <a:custGeom>
              <a:avLst/>
              <a:gdLst>
                <a:gd name="T0" fmla="*/ 21 w 25"/>
                <a:gd name="T1" fmla="*/ 0 h 55"/>
                <a:gd name="T2" fmla="*/ 5 w 25"/>
                <a:gd name="T3" fmla="*/ 0 h 55"/>
                <a:gd name="T4" fmla="*/ 0 w 25"/>
                <a:gd name="T5" fmla="*/ 4 h 55"/>
                <a:gd name="T6" fmla="*/ 0 w 25"/>
                <a:gd name="T7" fmla="*/ 50 h 55"/>
                <a:gd name="T8" fmla="*/ 5 w 25"/>
                <a:gd name="T9" fmla="*/ 55 h 55"/>
                <a:gd name="T10" fmla="*/ 21 w 25"/>
                <a:gd name="T11" fmla="*/ 55 h 55"/>
                <a:gd name="T12" fmla="*/ 25 w 25"/>
                <a:gd name="T13" fmla="*/ 50 h 55"/>
                <a:gd name="T14" fmla="*/ 25 w 25"/>
                <a:gd name="T15" fmla="*/ 4 h 55"/>
                <a:gd name="T16" fmla="*/ 21 w 25"/>
                <a:gd name="T17" fmla="*/ 0 h 55"/>
                <a:gd name="T18" fmla="*/ 21 w 25"/>
                <a:gd name="T19" fmla="*/ 0 h 55"/>
                <a:gd name="T20" fmla="*/ 21 w 2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55">
                  <a:moveTo>
                    <a:pt x="2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3" y="55"/>
                    <a:pt x="25" y="53"/>
                    <a:pt x="25" y="5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lose/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Freeform 89">
              <a:extLst>
                <a:ext uri="{FF2B5EF4-FFF2-40B4-BE49-F238E27FC236}">
                  <a16:creationId xmlns:a16="http://schemas.microsoft.com/office/drawing/2014/main" id="{6F726897-822A-0309-879E-05FA9BCAB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6689" y="294823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90">
              <a:extLst>
                <a:ext uri="{FF2B5EF4-FFF2-40B4-BE49-F238E27FC236}">
                  <a16:creationId xmlns:a16="http://schemas.microsoft.com/office/drawing/2014/main" id="{708BD995-D7F1-0AA0-EA16-E4516CA50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3072" y="330667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Freeform 91">
              <a:extLst>
                <a:ext uri="{FF2B5EF4-FFF2-40B4-BE49-F238E27FC236}">
                  <a16:creationId xmlns:a16="http://schemas.microsoft.com/office/drawing/2014/main" id="{B1B66A3F-8CF7-A6DD-B042-8AAB7C7DD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5640" y="3428130"/>
              <a:ext cx="41473" cy="96275"/>
            </a:xfrm>
            <a:custGeom>
              <a:avLst/>
              <a:gdLst>
                <a:gd name="T0" fmla="*/ 20 w 24"/>
                <a:gd name="T1" fmla="*/ 0 h 55"/>
                <a:gd name="T2" fmla="*/ 4 w 24"/>
                <a:gd name="T3" fmla="*/ 0 h 55"/>
                <a:gd name="T4" fmla="*/ 0 w 24"/>
                <a:gd name="T5" fmla="*/ 4 h 55"/>
                <a:gd name="T6" fmla="*/ 0 w 24"/>
                <a:gd name="T7" fmla="*/ 50 h 55"/>
                <a:gd name="T8" fmla="*/ 4 w 24"/>
                <a:gd name="T9" fmla="*/ 55 h 55"/>
                <a:gd name="T10" fmla="*/ 20 w 24"/>
                <a:gd name="T11" fmla="*/ 55 h 55"/>
                <a:gd name="T12" fmla="*/ 24 w 24"/>
                <a:gd name="T13" fmla="*/ 50 h 55"/>
                <a:gd name="T14" fmla="*/ 24 w 24"/>
                <a:gd name="T15" fmla="*/ 4 h 55"/>
                <a:gd name="T16" fmla="*/ 20 w 24"/>
                <a:gd name="T17" fmla="*/ 0 h 55"/>
                <a:gd name="T18" fmla="*/ 20 w 24"/>
                <a:gd name="T19" fmla="*/ 0 h 55"/>
                <a:gd name="T20" fmla="*/ 20 w 2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55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4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2" y="55"/>
                    <a:pt x="24" y="53"/>
                    <a:pt x="24" y="5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Freeform 92">
              <a:extLst>
                <a:ext uri="{FF2B5EF4-FFF2-40B4-BE49-F238E27FC236}">
                  <a16:creationId xmlns:a16="http://schemas.microsoft.com/office/drawing/2014/main" id="{3BAEB390-4ACB-04CE-ACE3-4260BE89E8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1937" y="335629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Freeform 93">
              <a:extLst>
                <a:ext uri="{FF2B5EF4-FFF2-40B4-BE49-F238E27FC236}">
                  <a16:creationId xmlns:a16="http://schemas.microsoft.com/office/drawing/2014/main" id="{4C08D27F-3E54-DC2E-BE9A-8E48F637E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0669" y="3196329"/>
              <a:ext cx="487302" cy="705773"/>
            </a:xfrm>
            <a:custGeom>
              <a:avLst/>
              <a:gdLst>
                <a:gd name="T0" fmla="*/ 163 w 278"/>
                <a:gd name="T1" fmla="*/ 16 h 403"/>
                <a:gd name="T2" fmla="*/ 17 w 278"/>
                <a:gd name="T3" fmla="*/ 201 h 403"/>
                <a:gd name="T4" fmla="*/ 24 w 278"/>
                <a:gd name="T5" fmla="*/ 337 h 403"/>
                <a:gd name="T6" fmla="*/ 48 w 278"/>
                <a:gd name="T7" fmla="*/ 356 h 403"/>
                <a:gd name="T8" fmla="*/ 68 w 278"/>
                <a:gd name="T9" fmla="*/ 395 h 403"/>
                <a:gd name="T10" fmla="*/ 123 w 278"/>
                <a:gd name="T11" fmla="*/ 379 h 403"/>
                <a:gd name="T12" fmla="*/ 139 w 278"/>
                <a:gd name="T13" fmla="*/ 376 h 403"/>
                <a:gd name="T14" fmla="*/ 172 w 278"/>
                <a:gd name="T15" fmla="*/ 288 h 403"/>
                <a:gd name="T16" fmla="*/ 263 w 278"/>
                <a:gd name="T17" fmla="*/ 172 h 403"/>
                <a:gd name="T18" fmla="*/ 90 w 278"/>
                <a:gd name="T19" fmla="*/ 152 h 403"/>
                <a:gd name="T20" fmla="*/ 119 w 278"/>
                <a:gd name="T21" fmla="*/ 165 h 403"/>
                <a:gd name="T22" fmla="*/ 128 w 278"/>
                <a:gd name="T23" fmla="*/ 167 h 403"/>
                <a:gd name="T24" fmla="*/ 151 w 278"/>
                <a:gd name="T25" fmla="*/ 171 h 403"/>
                <a:gd name="T26" fmla="*/ 158 w 278"/>
                <a:gd name="T27" fmla="*/ 176 h 403"/>
                <a:gd name="T28" fmla="*/ 129 w 278"/>
                <a:gd name="T29" fmla="*/ 261 h 403"/>
                <a:gd name="T30" fmla="*/ 144 w 278"/>
                <a:gd name="T31" fmla="*/ 292 h 403"/>
                <a:gd name="T32" fmla="*/ 60 w 278"/>
                <a:gd name="T33" fmla="*/ 296 h 403"/>
                <a:gd name="T34" fmla="*/ 144 w 278"/>
                <a:gd name="T35" fmla="*/ 292 h 403"/>
                <a:gd name="T36" fmla="*/ 57 w 278"/>
                <a:gd name="T37" fmla="*/ 308 h 403"/>
                <a:gd name="T38" fmla="*/ 132 w 278"/>
                <a:gd name="T39" fmla="*/ 348 h 403"/>
                <a:gd name="T40" fmla="*/ 156 w 278"/>
                <a:gd name="T41" fmla="*/ 267 h 403"/>
                <a:gd name="T42" fmla="*/ 196 w 278"/>
                <a:gd name="T43" fmla="*/ 165 h 403"/>
                <a:gd name="T44" fmla="*/ 178 w 278"/>
                <a:gd name="T45" fmla="*/ 157 h 403"/>
                <a:gd name="T46" fmla="*/ 162 w 278"/>
                <a:gd name="T47" fmla="*/ 162 h 403"/>
                <a:gd name="T48" fmla="*/ 152 w 278"/>
                <a:gd name="T49" fmla="*/ 135 h 403"/>
                <a:gd name="T50" fmla="*/ 125 w 278"/>
                <a:gd name="T51" fmla="*/ 152 h 403"/>
                <a:gd name="T52" fmla="*/ 106 w 278"/>
                <a:gd name="T53" fmla="*/ 132 h 403"/>
                <a:gd name="T54" fmla="*/ 90 w 278"/>
                <a:gd name="T55" fmla="*/ 138 h 403"/>
                <a:gd name="T56" fmla="*/ 71 w 278"/>
                <a:gd name="T57" fmla="*/ 138 h 403"/>
                <a:gd name="T58" fmla="*/ 64 w 278"/>
                <a:gd name="T59" fmla="*/ 247 h 403"/>
                <a:gd name="T60" fmla="*/ 32 w 278"/>
                <a:gd name="T61" fmla="*/ 121 h 403"/>
                <a:gd name="T62" fmla="*/ 237 w 278"/>
                <a:gd name="T63" fmla="*/ 166 h 403"/>
                <a:gd name="T64" fmla="*/ 156 w 278"/>
                <a:gd name="T65" fmla="*/ 267 h 403"/>
                <a:gd name="T66" fmla="*/ 156 w 278"/>
                <a:gd name="T67" fmla="*/ 26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8" h="403">
                  <a:moveTo>
                    <a:pt x="263" y="172"/>
                  </a:moveTo>
                  <a:cubicBezTo>
                    <a:pt x="278" y="101"/>
                    <a:pt x="234" y="31"/>
                    <a:pt x="163" y="16"/>
                  </a:cubicBezTo>
                  <a:cubicBezTo>
                    <a:pt x="92" y="0"/>
                    <a:pt x="22" y="45"/>
                    <a:pt x="7" y="116"/>
                  </a:cubicBezTo>
                  <a:cubicBezTo>
                    <a:pt x="0" y="145"/>
                    <a:pt x="4" y="174"/>
                    <a:pt x="17" y="201"/>
                  </a:cubicBezTo>
                  <a:cubicBezTo>
                    <a:pt x="26" y="219"/>
                    <a:pt x="34" y="240"/>
                    <a:pt x="41" y="259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2" y="344"/>
                    <a:pt x="27" y="351"/>
                    <a:pt x="34" y="353"/>
                  </a:cubicBezTo>
                  <a:cubicBezTo>
                    <a:pt x="48" y="356"/>
                    <a:pt x="48" y="356"/>
                    <a:pt x="48" y="356"/>
                  </a:cubicBezTo>
                  <a:cubicBezTo>
                    <a:pt x="47" y="362"/>
                    <a:pt x="47" y="362"/>
                    <a:pt x="47" y="362"/>
                  </a:cubicBezTo>
                  <a:cubicBezTo>
                    <a:pt x="44" y="377"/>
                    <a:pt x="53" y="392"/>
                    <a:pt x="68" y="395"/>
                  </a:cubicBezTo>
                  <a:cubicBezTo>
                    <a:pt x="90" y="400"/>
                    <a:pt x="90" y="400"/>
                    <a:pt x="90" y="400"/>
                  </a:cubicBezTo>
                  <a:cubicBezTo>
                    <a:pt x="105" y="403"/>
                    <a:pt x="120" y="394"/>
                    <a:pt x="123" y="379"/>
                  </a:cubicBezTo>
                  <a:cubicBezTo>
                    <a:pt x="125" y="373"/>
                    <a:pt x="125" y="373"/>
                    <a:pt x="125" y="373"/>
                  </a:cubicBezTo>
                  <a:cubicBezTo>
                    <a:pt x="139" y="376"/>
                    <a:pt x="139" y="376"/>
                    <a:pt x="139" y="376"/>
                  </a:cubicBezTo>
                  <a:cubicBezTo>
                    <a:pt x="146" y="378"/>
                    <a:pt x="153" y="373"/>
                    <a:pt x="155" y="366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86" y="273"/>
                    <a:pt x="202" y="258"/>
                    <a:pt x="218" y="245"/>
                  </a:cubicBezTo>
                  <a:cubicBezTo>
                    <a:pt x="241" y="226"/>
                    <a:pt x="257" y="201"/>
                    <a:pt x="263" y="172"/>
                  </a:cubicBezTo>
                  <a:close/>
                  <a:moveTo>
                    <a:pt x="91" y="253"/>
                  </a:moveTo>
                  <a:cubicBezTo>
                    <a:pt x="90" y="152"/>
                    <a:pt x="90" y="152"/>
                    <a:pt x="90" y="152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7"/>
                    <a:pt x="121" y="168"/>
                    <a:pt x="123" y="168"/>
                  </a:cubicBezTo>
                  <a:cubicBezTo>
                    <a:pt x="125" y="169"/>
                    <a:pt x="127" y="168"/>
                    <a:pt x="128" y="167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51" y="171"/>
                    <a:pt x="151" y="171"/>
                    <a:pt x="151" y="171"/>
                  </a:cubicBezTo>
                  <a:cubicBezTo>
                    <a:pt x="152" y="173"/>
                    <a:pt x="153" y="175"/>
                    <a:pt x="156" y="175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70" y="173"/>
                    <a:pt x="170" y="173"/>
                    <a:pt x="170" y="173"/>
                  </a:cubicBezTo>
                  <a:cubicBezTo>
                    <a:pt x="129" y="261"/>
                    <a:pt x="129" y="261"/>
                    <a:pt x="129" y="261"/>
                  </a:cubicBezTo>
                  <a:lnTo>
                    <a:pt x="91" y="253"/>
                  </a:lnTo>
                  <a:close/>
                  <a:moveTo>
                    <a:pt x="144" y="292"/>
                  </a:moveTo>
                  <a:cubicBezTo>
                    <a:pt x="140" y="313"/>
                    <a:pt x="140" y="313"/>
                    <a:pt x="140" y="313"/>
                  </a:cubicBezTo>
                  <a:cubicBezTo>
                    <a:pt x="60" y="296"/>
                    <a:pt x="60" y="296"/>
                    <a:pt x="60" y="296"/>
                  </a:cubicBezTo>
                  <a:cubicBezTo>
                    <a:pt x="64" y="274"/>
                    <a:pt x="64" y="274"/>
                    <a:pt x="64" y="274"/>
                  </a:cubicBezTo>
                  <a:lnTo>
                    <a:pt x="144" y="292"/>
                  </a:lnTo>
                  <a:close/>
                  <a:moveTo>
                    <a:pt x="52" y="330"/>
                  </a:moveTo>
                  <a:cubicBezTo>
                    <a:pt x="57" y="308"/>
                    <a:pt x="57" y="308"/>
                    <a:pt x="57" y="308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2" y="348"/>
                    <a:pt x="132" y="348"/>
                    <a:pt x="132" y="348"/>
                  </a:cubicBezTo>
                  <a:lnTo>
                    <a:pt x="52" y="330"/>
                  </a:lnTo>
                  <a:close/>
                  <a:moveTo>
                    <a:pt x="156" y="267"/>
                  </a:moveTo>
                  <a:cubicBezTo>
                    <a:pt x="148" y="266"/>
                    <a:pt x="148" y="266"/>
                    <a:pt x="148" y="266"/>
                  </a:cubicBezTo>
                  <a:cubicBezTo>
                    <a:pt x="196" y="165"/>
                    <a:pt x="196" y="165"/>
                    <a:pt x="196" y="165"/>
                  </a:cubicBezTo>
                  <a:cubicBezTo>
                    <a:pt x="198" y="160"/>
                    <a:pt x="196" y="154"/>
                    <a:pt x="191" y="152"/>
                  </a:cubicBezTo>
                  <a:cubicBezTo>
                    <a:pt x="186" y="150"/>
                    <a:pt x="180" y="152"/>
                    <a:pt x="178" y="157"/>
                  </a:cubicBezTo>
                  <a:cubicBezTo>
                    <a:pt x="177" y="159"/>
                    <a:pt x="177" y="159"/>
                    <a:pt x="177" y="159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8"/>
                    <a:pt x="154" y="136"/>
                    <a:pt x="152" y="135"/>
                  </a:cubicBezTo>
                  <a:cubicBezTo>
                    <a:pt x="150" y="134"/>
                    <a:pt x="148" y="135"/>
                    <a:pt x="146" y="136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2" y="132"/>
                    <a:pt x="109" y="131"/>
                    <a:pt x="106" y="132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2"/>
                    <a:pt x="86" y="128"/>
                    <a:pt x="80" y="128"/>
                  </a:cubicBezTo>
                  <a:cubicBezTo>
                    <a:pt x="75" y="128"/>
                    <a:pt x="71" y="132"/>
                    <a:pt x="71" y="138"/>
                  </a:cubicBezTo>
                  <a:cubicBezTo>
                    <a:pt x="72" y="249"/>
                    <a:pt x="72" y="249"/>
                    <a:pt x="72" y="249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58" y="228"/>
                    <a:pt x="50" y="208"/>
                    <a:pt x="41" y="189"/>
                  </a:cubicBezTo>
                  <a:cubicBezTo>
                    <a:pt x="30" y="168"/>
                    <a:pt x="27" y="144"/>
                    <a:pt x="32" y="121"/>
                  </a:cubicBezTo>
                  <a:cubicBezTo>
                    <a:pt x="45" y="65"/>
                    <a:pt x="101" y="29"/>
                    <a:pt x="157" y="41"/>
                  </a:cubicBezTo>
                  <a:cubicBezTo>
                    <a:pt x="214" y="54"/>
                    <a:pt x="250" y="110"/>
                    <a:pt x="237" y="166"/>
                  </a:cubicBezTo>
                  <a:cubicBezTo>
                    <a:pt x="232" y="189"/>
                    <a:pt x="220" y="210"/>
                    <a:pt x="201" y="225"/>
                  </a:cubicBezTo>
                  <a:cubicBezTo>
                    <a:pt x="185" y="238"/>
                    <a:pt x="170" y="252"/>
                    <a:pt x="156" y="267"/>
                  </a:cubicBezTo>
                  <a:close/>
                  <a:moveTo>
                    <a:pt x="156" y="267"/>
                  </a:moveTo>
                  <a:cubicBezTo>
                    <a:pt x="156" y="267"/>
                    <a:pt x="156" y="267"/>
                    <a:pt x="156" y="2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94">
              <a:extLst>
                <a:ext uri="{FF2B5EF4-FFF2-40B4-BE49-F238E27FC236}">
                  <a16:creationId xmlns:a16="http://schemas.microsoft.com/office/drawing/2014/main" id="{33821EA7-401D-CE37-163C-631996AE3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4895" y="3683631"/>
              <a:ext cx="208103" cy="302897"/>
            </a:xfrm>
            <a:custGeom>
              <a:avLst/>
              <a:gdLst>
                <a:gd name="T0" fmla="*/ 69 w 119"/>
                <a:gd name="T1" fmla="*/ 7 h 173"/>
                <a:gd name="T2" fmla="*/ 7 w 119"/>
                <a:gd name="T3" fmla="*/ 86 h 173"/>
                <a:gd name="T4" fmla="*/ 10 w 119"/>
                <a:gd name="T5" fmla="*/ 145 h 173"/>
                <a:gd name="T6" fmla="*/ 20 w 119"/>
                <a:gd name="T7" fmla="*/ 153 h 173"/>
                <a:gd name="T8" fmla="*/ 29 w 119"/>
                <a:gd name="T9" fmla="*/ 169 h 173"/>
                <a:gd name="T10" fmla="*/ 52 w 119"/>
                <a:gd name="T11" fmla="*/ 162 h 173"/>
                <a:gd name="T12" fmla="*/ 59 w 119"/>
                <a:gd name="T13" fmla="*/ 161 h 173"/>
                <a:gd name="T14" fmla="*/ 73 w 119"/>
                <a:gd name="T15" fmla="*/ 124 h 173"/>
                <a:gd name="T16" fmla="*/ 112 w 119"/>
                <a:gd name="T17" fmla="*/ 74 h 173"/>
                <a:gd name="T18" fmla="*/ 38 w 119"/>
                <a:gd name="T19" fmla="*/ 65 h 173"/>
                <a:gd name="T20" fmla="*/ 50 w 119"/>
                <a:gd name="T21" fmla="*/ 71 h 173"/>
                <a:gd name="T22" fmla="*/ 54 w 119"/>
                <a:gd name="T23" fmla="*/ 72 h 173"/>
                <a:gd name="T24" fmla="*/ 64 w 119"/>
                <a:gd name="T25" fmla="*/ 73 h 173"/>
                <a:gd name="T26" fmla="*/ 67 w 119"/>
                <a:gd name="T27" fmla="*/ 75 h 173"/>
                <a:gd name="T28" fmla="*/ 54 w 119"/>
                <a:gd name="T29" fmla="*/ 112 h 173"/>
                <a:gd name="T30" fmla="*/ 61 w 119"/>
                <a:gd name="T31" fmla="*/ 125 h 173"/>
                <a:gd name="T32" fmla="*/ 25 w 119"/>
                <a:gd name="T33" fmla="*/ 127 h 173"/>
                <a:gd name="T34" fmla="*/ 61 w 119"/>
                <a:gd name="T35" fmla="*/ 125 h 173"/>
                <a:gd name="T36" fmla="*/ 24 w 119"/>
                <a:gd name="T37" fmla="*/ 132 h 173"/>
                <a:gd name="T38" fmla="*/ 56 w 119"/>
                <a:gd name="T39" fmla="*/ 149 h 173"/>
                <a:gd name="T40" fmla="*/ 66 w 119"/>
                <a:gd name="T41" fmla="*/ 115 h 173"/>
                <a:gd name="T42" fmla="*/ 83 w 119"/>
                <a:gd name="T43" fmla="*/ 71 h 173"/>
                <a:gd name="T44" fmla="*/ 76 w 119"/>
                <a:gd name="T45" fmla="*/ 67 h 173"/>
                <a:gd name="T46" fmla="*/ 69 w 119"/>
                <a:gd name="T47" fmla="*/ 69 h 173"/>
                <a:gd name="T48" fmla="*/ 65 w 119"/>
                <a:gd name="T49" fmla="*/ 58 h 173"/>
                <a:gd name="T50" fmla="*/ 53 w 119"/>
                <a:gd name="T51" fmla="*/ 65 h 173"/>
                <a:gd name="T52" fmla="*/ 45 w 119"/>
                <a:gd name="T53" fmla="*/ 57 h 173"/>
                <a:gd name="T54" fmla="*/ 38 w 119"/>
                <a:gd name="T55" fmla="*/ 59 h 173"/>
                <a:gd name="T56" fmla="*/ 30 w 119"/>
                <a:gd name="T57" fmla="*/ 59 h 173"/>
                <a:gd name="T58" fmla="*/ 27 w 119"/>
                <a:gd name="T59" fmla="*/ 106 h 173"/>
                <a:gd name="T60" fmla="*/ 13 w 119"/>
                <a:gd name="T61" fmla="*/ 52 h 173"/>
                <a:gd name="T62" fmla="*/ 101 w 119"/>
                <a:gd name="T63" fmla="*/ 71 h 173"/>
                <a:gd name="T64" fmla="*/ 66 w 119"/>
                <a:gd name="T65" fmla="*/ 115 h 173"/>
                <a:gd name="T66" fmla="*/ 66 w 119"/>
                <a:gd name="T67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" h="173">
                  <a:moveTo>
                    <a:pt x="112" y="74"/>
                  </a:moveTo>
                  <a:cubicBezTo>
                    <a:pt x="119" y="44"/>
                    <a:pt x="99" y="14"/>
                    <a:pt x="69" y="7"/>
                  </a:cubicBezTo>
                  <a:cubicBezTo>
                    <a:pt x="39" y="0"/>
                    <a:pt x="9" y="20"/>
                    <a:pt x="2" y="50"/>
                  </a:cubicBezTo>
                  <a:cubicBezTo>
                    <a:pt x="0" y="62"/>
                    <a:pt x="1" y="75"/>
                    <a:pt x="7" y="86"/>
                  </a:cubicBezTo>
                  <a:cubicBezTo>
                    <a:pt x="11" y="94"/>
                    <a:pt x="14" y="103"/>
                    <a:pt x="17" y="111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9" y="148"/>
                    <a:pt x="11" y="151"/>
                    <a:pt x="14" y="151"/>
                  </a:cubicBezTo>
                  <a:cubicBezTo>
                    <a:pt x="20" y="153"/>
                    <a:pt x="20" y="153"/>
                    <a:pt x="20" y="153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8" y="162"/>
                    <a:pt x="22" y="168"/>
                    <a:pt x="29" y="169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45" y="173"/>
                    <a:pt x="51" y="169"/>
                    <a:pt x="52" y="162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62" y="162"/>
                    <a:pt x="65" y="160"/>
                    <a:pt x="66" y="157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9" y="117"/>
                    <a:pt x="86" y="111"/>
                    <a:pt x="93" y="105"/>
                  </a:cubicBezTo>
                  <a:cubicBezTo>
                    <a:pt x="103" y="97"/>
                    <a:pt x="109" y="86"/>
                    <a:pt x="112" y="74"/>
                  </a:cubicBezTo>
                  <a:close/>
                  <a:moveTo>
                    <a:pt x="39" y="109"/>
                  </a:moveTo>
                  <a:cubicBezTo>
                    <a:pt x="38" y="65"/>
                    <a:pt x="38" y="65"/>
                    <a:pt x="38" y="65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2"/>
                    <a:pt x="51" y="72"/>
                    <a:pt x="52" y="72"/>
                  </a:cubicBezTo>
                  <a:cubicBezTo>
                    <a:pt x="53" y="72"/>
                    <a:pt x="54" y="72"/>
                    <a:pt x="54" y="7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4" y="74"/>
                    <a:pt x="65" y="75"/>
                    <a:pt x="66" y="75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54" y="112"/>
                    <a:pt x="54" y="112"/>
                    <a:pt x="54" y="112"/>
                  </a:cubicBezTo>
                  <a:lnTo>
                    <a:pt x="39" y="109"/>
                  </a:lnTo>
                  <a:close/>
                  <a:moveTo>
                    <a:pt x="61" y="125"/>
                  </a:moveTo>
                  <a:cubicBezTo>
                    <a:pt x="59" y="134"/>
                    <a:pt x="59" y="134"/>
                    <a:pt x="59" y="13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18"/>
                    <a:pt x="27" y="118"/>
                    <a:pt x="27" y="118"/>
                  </a:cubicBezTo>
                  <a:lnTo>
                    <a:pt x="61" y="125"/>
                  </a:lnTo>
                  <a:close/>
                  <a:moveTo>
                    <a:pt x="22" y="142"/>
                  </a:moveTo>
                  <a:cubicBezTo>
                    <a:pt x="24" y="132"/>
                    <a:pt x="24" y="132"/>
                    <a:pt x="24" y="132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6" y="149"/>
                    <a:pt x="56" y="149"/>
                    <a:pt x="56" y="149"/>
                  </a:cubicBezTo>
                  <a:lnTo>
                    <a:pt x="22" y="142"/>
                  </a:lnTo>
                  <a:close/>
                  <a:moveTo>
                    <a:pt x="66" y="115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4" y="69"/>
                    <a:pt x="83" y="66"/>
                    <a:pt x="81" y="65"/>
                  </a:cubicBezTo>
                  <a:cubicBezTo>
                    <a:pt x="79" y="64"/>
                    <a:pt x="77" y="65"/>
                    <a:pt x="76" y="67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59"/>
                    <a:pt x="65" y="58"/>
                    <a:pt x="65" y="58"/>
                  </a:cubicBezTo>
                  <a:cubicBezTo>
                    <a:pt x="64" y="58"/>
                    <a:pt x="63" y="58"/>
                    <a:pt x="62" y="5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7" y="57"/>
                    <a:pt x="46" y="56"/>
                    <a:pt x="45" y="57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7"/>
                    <a:pt x="36" y="55"/>
                    <a:pt x="34" y="55"/>
                  </a:cubicBezTo>
                  <a:cubicBezTo>
                    <a:pt x="32" y="55"/>
                    <a:pt x="30" y="57"/>
                    <a:pt x="30" y="59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4" y="98"/>
                    <a:pt x="21" y="89"/>
                    <a:pt x="17" y="81"/>
                  </a:cubicBezTo>
                  <a:cubicBezTo>
                    <a:pt x="12" y="72"/>
                    <a:pt x="11" y="62"/>
                    <a:pt x="13" y="52"/>
                  </a:cubicBezTo>
                  <a:cubicBezTo>
                    <a:pt x="19" y="28"/>
                    <a:pt x="43" y="13"/>
                    <a:pt x="67" y="18"/>
                  </a:cubicBezTo>
                  <a:cubicBezTo>
                    <a:pt x="91" y="23"/>
                    <a:pt x="106" y="47"/>
                    <a:pt x="101" y="71"/>
                  </a:cubicBezTo>
                  <a:cubicBezTo>
                    <a:pt x="99" y="81"/>
                    <a:pt x="94" y="90"/>
                    <a:pt x="86" y="96"/>
                  </a:cubicBezTo>
                  <a:cubicBezTo>
                    <a:pt x="79" y="102"/>
                    <a:pt x="72" y="108"/>
                    <a:pt x="66" y="115"/>
                  </a:cubicBezTo>
                  <a:close/>
                  <a:moveTo>
                    <a:pt x="66" y="115"/>
                  </a:moveTo>
                  <a:cubicBezTo>
                    <a:pt x="66" y="115"/>
                    <a:pt x="66" y="115"/>
                    <a:pt x="66" y="1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95">
              <a:extLst>
                <a:ext uri="{FF2B5EF4-FFF2-40B4-BE49-F238E27FC236}">
                  <a16:creationId xmlns:a16="http://schemas.microsoft.com/office/drawing/2014/main" id="{1553F561-7C2C-EBAD-D1C1-5FB871EE9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5459" y="2105454"/>
              <a:ext cx="662079" cy="648008"/>
            </a:xfrm>
            <a:custGeom>
              <a:avLst/>
              <a:gdLst>
                <a:gd name="T0" fmla="*/ 251 w 378"/>
                <a:gd name="T1" fmla="*/ 53 h 370"/>
                <a:gd name="T2" fmla="*/ 54 w 378"/>
                <a:gd name="T3" fmla="*/ 58 h 370"/>
                <a:gd name="T4" fmla="*/ 58 w 378"/>
                <a:gd name="T5" fmla="*/ 255 h 370"/>
                <a:gd name="T6" fmla="*/ 236 w 378"/>
                <a:gd name="T7" fmla="*/ 267 h 370"/>
                <a:gd name="T8" fmla="*/ 245 w 378"/>
                <a:gd name="T9" fmla="*/ 281 h 370"/>
                <a:gd name="T10" fmla="*/ 325 w 378"/>
                <a:gd name="T11" fmla="*/ 359 h 370"/>
                <a:gd name="T12" fmla="*/ 367 w 378"/>
                <a:gd name="T13" fmla="*/ 358 h 370"/>
                <a:gd name="T14" fmla="*/ 366 w 378"/>
                <a:gd name="T15" fmla="*/ 316 h 370"/>
                <a:gd name="T16" fmla="*/ 285 w 378"/>
                <a:gd name="T17" fmla="*/ 239 h 370"/>
                <a:gd name="T18" fmla="*/ 270 w 378"/>
                <a:gd name="T19" fmla="*/ 231 h 370"/>
                <a:gd name="T20" fmla="*/ 251 w 378"/>
                <a:gd name="T21" fmla="*/ 53 h 370"/>
                <a:gd name="T22" fmla="*/ 229 w 378"/>
                <a:gd name="T23" fmla="*/ 226 h 370"/>
                <a:gd name="T24" fmla="*/ 82 w 378"/>
                <a:gd name="T25" fmla="*/ 229 h 370"/>
                <a:gd name="T26" fmla="*/ 79 w 378"/>
                <a:gd name="T27" fmla="*/ 82 h 370"/>
                <a:gd name="T28" fmla="*/ 226 w 378"/>
                <a:gd name="T29" fmla="*/ 79 h 370"/>
                <a:gd name="T30" fmla="*/ 229 w 378"/>
                <a:gd name="T31" fmla="*/ 226 h 370"/>
                <a:gd name="T32" fmla="*/ 229 w 378"/>
                <a:gd name="T33" fmla="*/ 226 h 370"/>
                <a:gd name="T34" fmla="*/ 229 w 378"/>
                <a:gd name="T35" fmla="*/ 2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8" h="370">
                  <a:moveTo>
                    <a:pt x="251" y="53"/>
                  </a:moveTo>
                  <a:cubicBezTo>
                    <a:pt x="195" y="0"/>
                    <a:pt x="107" y="2"/>
                    <a:pt x="54" y="58"/>
                  </a:cubicBezTo>
                  <a:cubicBezTo>
                    <a:pt x="0" y="113"/>
                    <a:pt x="2" y="201"/>
                    <a:pt x="58" y="255"/>
                  </a:cubicBezTo>
                  <a:cubicBezTo>
                    <a:pt x="107" y="302"/>
                    <a:pt x="183" y="306"/>
                    <a:pt x="236" y="267"/>
                  </a:cubicBezTo>
                  <a:cubicBezTo>
                    <a:pt x="237" y="272"/>
                    <a:pt x="240" y="277"/>
                    <a:pt x="245" y="281"/>
                  </a:cubicBezTo>
                  <a:cubicBezTo>
                    <a:pt x="325" y="359"/>
                    <a:pt x="325" y="359"/>
                    <a:pt x="325" y="359"/>
                  </a:cubicBezTo>
                  <a:cubicBezTo>
                    <a:pt x="337" y="370"/>
                    <a:pt x="356" y="370"/>
                    <a:pt x="367" y="358"/>
                  </a:cubicBezTo>
                  <a:cubicBezTo>
                    <a:pt x="378" y="346"/>
                    <a:pt x="378" y="327"/>
                    <a:pt x="366" y="316"/>
                  </a:cubicBezTo>
                  <a:cubicBezTo>
                    <a:pt x="285" y="239"/>
                    <a:pt x="285" y="239"/>
                    <a:pt x="285" y="239"/>
                  </a:cubicBezTo>
                  <a:cubicBezTo>
                    <a:pt x="281" y="235"/>
                    <a:pt x="276" y="232"/>
                    <a:pt x="270" y="231"/>
                  </a:cubicBezTo>
                  <a:cubicBezTo>
                    <a:pt x="307" y="176"/>
                    <a:pt x="300" y="101"/>
                    <a:pt x="251" y="53"/>
                  </a:cubicBezTo>
                  <a:close/>
                  <a:moveTo>
                    <a:pt x="229" y="226"/>
                  </a:moveTo>
                  <a:cubicBezTo>
                    <a:pt x="190" y="267"/>
                    <a:pt x="124" y="269"/>
                    <a:pt x="82" y="229"/>
                  </a:cubicBezTo>
                  <a:cubicBezTo>
                    <a:pt x="41" y="189"/>
                    <a:pt x="39" y="123"/>
                    <a:pt x="79" y="82"/>
                  </a:cubicBezTo>
                  <a:cubicBezTo>
                    <a:pt x="119" y="41"/>
                    <a:pt x="185" y="39"/>
                    <a:pt x="226" y="79"/>
                  </a:cubicBezTo>
                  <a:cubicBezTo>
                    <a:pt x="268" y="119"/>
                    <a:pt x="269" y="185"/>
                    <a:pt x="229" y="226"/>
                  </a:cubicBezTo>
                  <a:close/>
                  <a:moveTo>
                    <a:pt x="229" y="226"/>
                  </a:moveTo>
                  <a:cubicBezTo>
                    <a:pt x="229" y="226"/>
                    <a:pt x="229" y="226"/>
                    <a:pt x="229" y="2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96">
              <a:extLst>
                <a:ext uri="{FF2B5EF4-FFF2-40B4-BE49-F238E27FC236}">
                  <a16:creationId xmlns:a16="http://schemas.microsoft.com/office/drawing/2014/main" id="{3AF539F4-8508-0287-F6F9-05F4B2B34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45615" y="3240023"/>
              <a:ext cx="250316" cy="278458"/>
            </a:xfrm>
            <a:custGeom>
              <a:avLst/>
              <a:gdLst>
                <a:gd name="T0" fmla="*/ 71 w 143"/>
                <a:gd name="T1" fmla="*/ 17 h 159"/>
                <a:gd name="T2" fmla="*/ 70 w 143"/>
                <a:gd name="T3" fmla="*/ 14 h 159"/>
                <a:gd name="T4" fmla="*/ 61 w 143"/>
                <a:gd name="T5" fmla="*/ 11 h 159"/>
                <a:gd name="T6" fmla="*/ 51 w 143"/>
                <a:gd name="T7" fmla="*/ 15 h 159"/>
                <a:gd name="T8" fmla="*/ 50 w 143"/>
                <a:gd name="T9" fmla="*/ 9 h 159"/>
                <a:gd name="T10" fmla="*/ 33 w 143"/>
                <a:gd name="T11" fmla="*/ 3 h 159"/>
                <a:gd name="T12" fmla="*/ 27 w 143"/>
                <a:gd name="T13" fmla="*/ 20 h 159"/>
                <a:gd name="T14" fmla="*/ 31 w 143"/>
                <a:gd name="T15" fmla="*/ 24 h 159"/>
                <a:gd name="T16" fmla="*/ 23 w 143"/>
                <a:gd name="T17" fmla="*/ 28 h 159"/>
                <a:gd name="T18" fmla="*/ 19 w 143"/>
                <a:gd name="T19" fmla="*/ 37 h 159"/>
                <a:gd name="T20" fmla="*/ 21 w 143"/>
                <a:gd name="T21" fmla="*/ 40 h 159"/>
                <a:gd name="T22" fmla="*/ 7 w 143"/>
                <a:gd name="T23" fmla="*/ 46 h 159"/>
                <a:gd name="T24" fmla="*/ 2 w 143"/>
                <a:gd name="T25" fmla="*/ 60 h 159"/>
                <a:gd name="T26" fmla="*/ 44 w 143"/>
                <a:gd name="T27" fmla="*/ 152 h 159"/>
                <a:gd name="T28" fmla="*/ 58 w 143"/>
                <a:gd name="T29" fmla="*/ 157 h 159"/>
                <a:gd name="T30" fmla="*/ 136 w 143"/>
                <a:gd name="T31" fmla="*/ 121 h 159"/>
                <a:gd name="T32" fmla="*/ 141 w 143"/>
                <a:gd name="T33" fmla="*/ 107 h 159"/>
                <a:gd name="T34" fmla="*/ 99 w 143"/>
                <a:gd name="T35" fmla="*/ 16 h 159"/>
                <a:gd name="T36" fmla="*/ 85 w 143"/>
                <a:gd name="T37" fmla="*/ 11 h 159"/>
                <a:gd name="T38" fmla="*/ 71 w 143"/>
                <a:gd name="T39" fmla="*/ 17 h 159"/>
                <a:gd name="T40" fmla="*/ 32 w 143"/>
                <a:gd name="T41" fmla="*/ 18 h 159"/>
                <a:gd name="T42" fmla="*/ 35 w 143"/>
                <a:gd name="T43" fmla="*/ 8 h 159"/>
                <a:gd name="T44" fmla="*/ 45 w 143"/>
                <a:gd name="T45" fmla="*/ 12 h 159"/>
                <a:gd name="T46" fmla="*/ 45 w 143"/>
                <a:gd name="T47" fmla="*/ 18 h 159"/>
                <a:gd name="T48" fmla="*/ 37 w 143"/>
                <a:gd name="T49" fmla="*/ 22 h 159"/>
                <a:gd name="T50" fmla="*/ 32 w 143"/>
                <a:gd name="T51" fmla="*/ 18 h 159"/>
                <a:gd name="T52" fmla="*/ 129 w 143"/>
                <a:gd name="T53" fmla="*/ 106 h 159"/>
                <a:gd name="T54" fmla="*/ 126 w 143"/>
                <a:gd name="T55" fmla="*/ 114 h 159"/>
                <a:gd name="T56" fmla="*/ 59 w 143"/>
                <a:gd name="T57" fmla="*/ 145 h 159"/>
                <a:gd name="T58" fmla="*/ 51 w 143"/>
                <a:gd name="T59" fmla="*/ 142 h 159"/>
                <a:gd name="T60" fmla="*/ 14 w 143"/>
                <a:gd name="T61" fmla="*/ 61 h 159"/>
                <a:gd name="T62" fmla="*/ 17 w 143"/>
                <a:gd name="T63" fmla="*/ 53 h 159"/>
                <a:gd name="T64" fmla="*/ 25 w 143"/>
                <a:gd name="T65" fmla="*/ 50 h 159"/>
                <a:gd name="T66" fmla="*/ 32 w 143"/>
                <a:gd name="T67" fmla="*/ 52 h 159"/>
                <a:gd name="T68" fmla="*/ 73 w 143"/>
                <a:gd name="T69" fmla="*/ 33 h 159"/>
                <a:gd name="T70" fmla="*/ 76 w 143"/>
                <a:gd name="T71" fmla="*/ 26 h 159"/>
                <a:gd name="T72" fmla="*/ 84 w 143"/>
                <a:gd name="T73" fmla="*/ 23 h 159"/>
                <a:gd name="T74" fmla="*/ 92 w 143"/>
                <a:gd name="T75" fmla="*/ 26 h 159"/>
                <a:gd name="T76" fmla="*/ 129 w 143"/>
                <a:gd name="T77" fmla="*/ 106 h 159"/>
                <a:gd name="T78" fmla="*/ 129 w 143"/>
                <a:gd name="T79" fmla="*/ 106 h 159"/>
                <a:gd name="T80" fmla="*/ 129 w 143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9">
                  <a:moveTo>
                    <a:pt x="71" y="17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69" y="11"/>
                    <a:pt x="64" y="9"/>
                    <a:pt x="61" y="11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3"/>
                    <a:pt x="51" y="11"/>
                    <a:pt x="50" y="9"/>
                  </a:cubicBezTo>
                  <a:cubicBezTo>
                    <a:pt x="47" y="3"/>
                    <a:pt x="40" y="0"/>
                    <a:pt x="33" y="3"/>
                  </a:cubicBezTo>
                  <a:cubicBezTo>
                    <a:pt x="27" y="6"/>
                    <a:pt x="24" y="14"/>
                    <a:pt x="27" y="20"/>
                  </a:cubicBezTo>
                  <a:cubicBezTo>
                    <a:pt x="28" y="22"/>
                    <a:pt x="29" y="23"/>
                    <a:pt x="31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0"/>
                    <a:pt x="18" y="34"/>
                    <a:pt x="19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2" y="49"/>
                    <a:pt x="0" y="55"/>
                    <a:pt x="2" y="60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6" y="157"/>
                    <a:pt x="52" y="159"/>
                    <a:pt x="58" y="157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9"/>
                    <a:pt x="143" y="113"/>
                    <a:pt x="141" y="10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6" y="11"/>
                    <a:pt x="90" y="8"/>
                    <a:pt x="85" y="11"/>
                  </a:cubicBezTo>
                  <a:lnTo>
                    <a:pt x="71" y="17"/>
                  </a:lnTo>
                  <a:close/>
                  <a:moveTo>
                    <a:pt x="32" y="18"/>
                  </a:moveTo>
                  <a:cubicBezTo>
                    <a:pt x="30" y="14"/>
                    <a:pt x="32" y="10"/>
                    <a:pt x="35" y="8"/>
                  </a:cubicBezTo>
                  <a:cubicBezTo>
                    <a:pt x="39" y="6"/>
                    <a:pt x="44" y="8"/>
                    <a:pt x="45" y="12"/>
                  </a:cubicBezTo>
                  <a:cubicBezTo>
                    <a:pt x="46" y="14"/>
                    <a:pt x="46" y="16"/>
                    <a:pt x="45" y="18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5" y="21"/>
                    <a:pt x="33" y="20"/>
                    <a:pt x="32" y="18"/>
                  </a:cubicBezTo>
                  <a:close/>
                  <a:moveTo>
                    <a:pt x="129" y="106"/>
                  </a:moveTo>
                  <a:cubicBezTo>
                    <a:pt x="130" y="109"/>
                    <a:pt x="129" y="113"/>
                    <a:pt x="126" y="114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56" y="146"/>
                    <a:pt x="52" y="145"/>
                    <a:pt x="51" y="142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58"/>
                    <a:pt x="14" y="55"/>
                    <a:pt x="17" y="53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52"/>
                    <a:pt x="29" y="53"/>
                    <a:pt x="32" y="5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6" y="32"/>
                    <a:pt x="77" y="29"/>
                    <a:pt x="76" y="2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7" y="21"/>
                    <a:pt x="90" y="23"/>
                    <a:pt x="92" y="26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97">
              <a:extLst>
                <a:ext uri="{FF2B5EF4-FFF2-40B4-BE49-F238E27FC236}">
                  <a16:creationId xmlns:a16="http://schemas.microsoft.com/office/drawing/2014/main" id="{DD546753-B388-7220-4277-75B25E14F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5234" y="3342223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5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98">
              <a:extLst>
                <a:ext uri="{FF2B5EF4-FFF2-40B4-BE49-F238E27FC236}">
                  <a16:creationId xmlns:a16="http://schemas.microsoft.com/office/drawing/2014/main" id="{0BBE70C6-4288-27CE-96C6-5D1D85F47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5225" y="3314081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0 h 24"/>
                <a:gd name="T6" fmla="*/ 7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7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99">
              <a:extLst>
                <a:ext uri="{FF2B5EF4-FFF2-40B4-BE49-F238E27FC236}">
                  <a16:creationId xmlns:a16="http://schemas.microsoft.com/office/drawing/2014/main" id="{15E4B449-6E7D-2D44-8528-A06EEF5AC3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12267" y="3382214"/>
              <a:ext cx="37029" cy="37029"/>
            </a:xfrm>
            <a:custGeom>
              <a:avLst/>
              <a:gdLst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  <a:gd name="T10" fmla="*/ 19 w 21"/>
                <a:gd name="T11" fmla="*/ 7 h 21"/>
                <a:gd name="T12" fmla="*/ 19 w 21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6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100">
              <a:extLst>
                <a:ext uri="{FF2B5EF4-FFF2-40B4-BE49-F238E27FC236}">
                  <a16:creationId xmlns:a16="http://schemas.microsoft.com/office/drawing/2014/main" id="{15423428-ED9A-C9A0-A02B-038E40B82E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52999" y="3354072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101">
              <a:extLst>
                <a:ext uri="{FF2B5EF4-FFF2-40B4-BE49-F238E27FC236}">
                  <a16:creationId xmlns:a16="http://schemas.microsoft.com/office/drawing/2014/main" id="{9C6E1D6F-DCE2-96FD-7BC4-BA5382ED7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3744" y="3425909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102">
              <a:extLst>
                <a:ext uri="{FF2B5EF4-FFF2-40B4-BE49-F238E27FC236}">
                  <a16:creationId xmlns:a16="http://schemas.microsoft.com/office/drawing/2014/main" id="{1ECFE328-34DF-C25F-83AC-114719497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72254" y="3396285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103">
              <a:extLst>
                <a:ext uri="{FF2B5EF4-FFF2-40B4-BE49-F238E27FC236}">
                  <a16:creationId xmlns:a16="http://schemas.microsoft.com/office/drawing/2014/main" id="{E20BD7B7-2656-4284-557E-6D493DC663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8668" y="3474787"/>
              <a:ext cx="251797" cy="278458"/>
            </a:xfrm>
            <a:custGeom>
              <a:avLst/>
              <a:gdLst>
                <a:gd name="T0" fmla="*/ 72 w 144"/>
                <a:gd name="T1" fmla="*/ 17 h 159"/>
                <a:gd name="T2" fmla="*/ 71 w 144"/>
                <a:gd name="T3" fmla="*/ 14 h 159"/>
                <a:gd name="T4" fmla="*/ 62 w 144"/>
                <a:gd name="T5" fmla="*/ 10 h 159"/>
                <a:gd name="T6" fmla="*/ 52 w 144"/>
                <a:gd name="T7" fmla="*/ 15 h 159"/>
                <a:gd name="T8" fmla="*/ 51 w 144"/>
                <a:gd name="T9" fmla="*/ 9 h 159"/>
                <a:gd name="T10" fmla="*/ 34 w 144"/>
                <a:gd name="T11" fmla="*/ 3 h 159"/>
                <a:gd name="T12" fmla="*/ 28 w 144"/>
                <a:gd name="T13" fmla="*/ 19 h 159"/>
                <a:gd name="T14" fmla="*/ 32 w 144"/>
                <a:gd name="T15" fmla="*/ 24 h 159"/>
                <a:gd name="T16" fmla="*/ 23 w 144"/>
                <a:gd name="T17" fmla="*/ 28 h 159"/>
                <a:gd name="T18" fmla="*/ 20 w 144"/>
                <a:gd name="T19" fmla="*/ 37 h 159"/>
                <a:gd name="T20" fmla="*/ 21 w 144"/>
                <a:gd name="T21" fmla="*/ 40 h 159"/>
                <a:gd name="T22" fmla="*/ 8 w 144"/>
                <a:gd name="T23" fmla="*/ 46 h 159"/>
                <a:gd name="T24" fmla="*/ 3 w 144"/>
                <a:gd name="T25" fmla="*/ 60 h 159"/>
                <a:gd name="T26" fmla="*/ 45 w 144"/>
                <a:gd name="T27" fmla="*/ 151 h 159"/>
                <a:gd name="T28" fmla="*/ 58 w 144"/>
                <a:gd name="T29" fmla="*/ 156 h 159"/>
                <a:gd name="T30" fmla="*/ 136 w 144"/>
                <a:gd name="T31" fmla="*/ 121 h 159"/>
                <a:gd name="T32" fmla="*/ 141 w 144"/>
                <a:gd name="T33" fmla="*/ 107 h 159"/>
                <a:gd name="T34" fmla="*/ 99 w 144"/>
                <a:gd name="T35" fmla="*/ 15 h 159"/>
                <a:gd name="T36" fmla="*/ 86 w 144"/>
                <a:gd name="T37" fmla="*/ 10 h 159"/>
                <a:gd name="T38" fmla="*/ 72 w 144"/>
                <a:gd name="T39" fmla="*/ 17 h 159"/>
                <a:gd name="T40" fmla="*/ 32 w 144"/>
                <a:gd name="T41" fmla="*/ 17 h 159"/>
                <a:gd name="T42" fmla="*/ 36 w 144"/>
                <a:gd name="T43" fmla="*/ 7 h 159"/>
                <a:gd name="T44" fmla="*/ 46 w 144"/>
                <a:gd name="T45" fmla="*/ 11 h 159"/>
                <a:gd name="T46" fmla="*/ 46 w 144"/>
                <a:gd name="T47" fmla="*/ 18 h 159"/>
                <a:gd name="T48" fmla="*/ 37 w 144"/>
                <a:gd name="T49" fmla="*/ 21 h 159"/>
                <a:gd name="T50" fmla="*/ 32 w 144"/>
                <a:gd name="T51" fmla="*/ 17 h 159"/>
                <a:gd name="T52" fmla="*/ 129 w 144"/>
                <a:gd name="T53" fmla="*/ 106 h 159"/>
                <a:gd name="T54" fmla="*/ 126 w 144"/>
                <a:gd name="T55" fmla="*/ 114 h 159"/>
                <a:gd name="T56" fmla="*/ 60 w 144"/>
                <a:gd name="T57" fmla="*/ 145 h 159"/>
                <a:gd name="T58" fmla="*/ 51 w 144"/>
                <a:gd name="T59" fmla="*/ 141 h 159"/>
                <a:gd name="T60" fmla="*/ 15 w 144"/>
                <a:gd name="T61" fmla="*/ 61 h 159"/>
                <a:gd name="T62" fmla="*/ 18 w 144"/>
                <a:gd name="T63" fmla="*/ 53 h 159"/>
                <a:gd name="T64" fmla="*/ 26 w 144"/>
                <a:gd name="T65" fmla="*/ 49 h 159"/>
                <a:gd name="T66" fmla="*/ 32 w 144"/>
                <a:gd name="T67" fmla="*/ 52 h 159"/>
                <a:gd name="T68" fmla="*/ 74 w 144"/>
                <a:gd name="T69" fmla="*/ 33 h 159"/>
                <a:gd name="T70" fmla="*/ 76 w 144"/>
                <a:gd name="T71" fmla="*/ 26 h 159"/>
                <a:gd name="T72" fmla="*/ 84 w 144"/>
                <a:gd name="T73" fmla="*/ 22 h 159"/>
                <a:gd name="T74" fmla="*/ 93 w 144"/>
                <a:gd name="T75" fmla="*/ 25 h 159"/>
                <a:gd name="T76" fmla="*/ 129 w 144"/>
                <a:gd name="T77" fmla="*/ 106 h 159"/>
                <a:gd name="T78" fmla="*/ 129 w 144"/>
                <a:gd name="T79" fmla="*/ 106 h 159"/>
                <a:gd name="T80" fmla="*/ 129 w 144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59">
                  <a:moveTo>
                    <a:pt x="72" y="17"/>
                  </a:moveTo>
                  <a:cubicBezTo>
                    <a:pt x="71" y="14"/>
                    <a:pt x="71" y="14"/>
                    <a:pt x="71" y="14"/>
                  </a:cubicBezTo>
                  <a:cubicBezTo>
                    <a:pt x="69" y="10"/>
                    <a:pt x="65" y="9"/>
                    <a:pt x="62" y="10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3"/>
                    <a:pt x="51" y="11"/>
                    <a:pt x="51" y="9"/>
                  </a:cubicBezTo>
                  <a:cubicBezTo>
                    <a:pt x="48" y="3"/>
                    <a:pt x="40" y="0"/>
                    <a:pt x="34" y="3"/>
                  </a:cubicBezTo>
                  <a:cubicBezTo>
                    <a:pt x="28" y="6"/>
                    <a:pt x="25" y="13"/>
                    <a:pt x="28" y="19"/>
                  </a:cubicBezTo>
                  <a:cubicBezTo>
                    <a:pt x="29" y="21"/>
                    <a:pt x="30" y="23"/>
                    <a:pt x="32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0" y="29"/>
                    <a:pt x="19" y="33"/>
                    <a:pt x="20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3" y="48"/>
                    <a:pt x="0" y="55"/>
                    <a:pt x="3" y="60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7" y="156"/>
                    <a:pt x="53" y="159"/>
                    <a:pt x="58" y="156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8"/>
                    <a:pt x="144" y="112"/>
                    <a:pt x="141" y="107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0"/>
                    <a:pt x="91" y="8"/>
                    <a:pt x="86" y="10"/>
                  </a:cubicBezTo>
                  <a:lnTo>
                    <a:pt x="72" y="17"/>
                  </a:lnTo>
                  <a:close/>
                  <a:moveTo>
                    <a:pt x="32" y="17"/>
                  </a:moveTo>
                  <a:cubicBezTo>
                    <a:pt x="31" y="14"/>
                    <a:pt x="32" y="9"/>
                    <a:pt x="36" y="7"/>
                  </a:cubicBezTo>
                  <a:cubicBezTo>
                    <a:pt x="40" y="6"/>
                    <a:pt x="44" y="7"/>
                    <a:pt x="46" y="11"/>
                  </a:cubicBezTo>
                  <a:cubicBezTo>
                    <a:pt x="47" y="13"/>
                    <a:pt x="47" y="16"/>
                    <a:pt x="46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5" y="21"/>
                    <a:pt x="33" y="19"/>
                    <a:pt x="32" y="17"/>
                  </a:cubicBezTo>
                  <a:close/>
                  <a:moveTo>
                    <a:pt x="129" y="106"/>
                  </a:moveTo>
                  <a:cubicBezTo>
                    <a:pt x="131" y="109"/>
                    <a:pt x="129" y="113"/>
                    <a:pt x="126" y="114"/>
                  </a:cubicBezTo>
                  <a:cubicBezTo>
                    <a:pt x="60" y="145"/>
                    <a:pt x="60" y="145"/>
                    <a:pt x="60" y="145"/>
                  </a:cubicBezTo>
                  <a:cubicBezTo>
                    <a:pt x="57" y="146"/>
                    <a:pt x="53" y="145"/>
                    <a:pt x="51" y="14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3" y="58"/>
                    <a:pt x="15" y="54"/>
                    <a:pt x="18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52"/>
                    <a:pt x="30" y="53"/>
                    <a:pt x="32" y="52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6" y="31"/>
                    <a:pt x="77" y="28"/>
                    <a:pt x="76" y="26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7" y="21"/>
                    <a:pt x="91" y="22"/>
                    <a:pt x="93" y="25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Freeform 104">
              <a:extLst>
                <a:ext uri="{FF2B5EF4-FFF2-40B4-BE49-F238E27FC236}">
                  <a16:creationId xmlns:a16="http://schemas.microsoft.com/office/drawing/2014/main" id="{3E085DFB-20FF-3B96-871F-F77A5E966F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9027" y="3576987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Freeform 105">
              <a:extLst>
                <a:ext uri="{FF2B5EF4-FFF2-40B4-BE49-F238E27FC236}">
                  <a16:creationId xmlns:a16="http://schemas.microsoft.com/office/drawing/2014/main" id="{D2D7283B-EBE0-53FE-5973-00CEDDA1F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7537" y="3546623"/>
              <a:ext cx="68133" cy="42213"/>
            </a:xfrm>
            <a:custGeom>
              <a:avLst/>
              <a:gdLst>
                <a:gd name="T0" fmla="*/ 31 w 39"/>
                <a:gd name="T1" fmla="*/ 2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1 h 24"/>
                <a:gd name="T10" fmla="*/ 38 w 39"/>
                <a:gd name="T11" fmla="*/ 4 h 24"/>
                <a:gd name="T12" fmla="*/ 31 w 39"/>
                <a:gd name="T13" fmla="*/ 2 h 24"/>
                <a:gd name="T14" fmla="*/ 31 w 39"/>
                <a:gd name="T15" fmla="*/ 2 h 24"/>
                <a:gd name="T16" fmla="*/ 31 w 39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2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0"/>
                    <a:pt x="39" y="7"/>
                    <a:pt x="38" y="4"/>
                  </a:cubicBezTo>
                  <a:cubicBezTo>
                    <a:pt x="37" y="2"/>
                    <a:pt x="34" y="0"/>
                    <a:pt x="31" y="2"/>
                  </a:cubicBezTo>
                  <a:close/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CD1A8B95-283C-E07D-6F60-FFEB6110F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6801" y="3616978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Freeform 107">
              <a:extLst>
                <a:ext uri="{FF2B5EF4-FFF2-40B4-BE49-F238E27FC236}">
                  <a16:creationId xmlns:a16="http://schemas.microsoft.com/office/drawing/2014/main" id="{77759585-82F9-585E-2E7A-C4E78560B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6793" y="3587355"/>
              <a:ext cx="68133" cy="4147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5 w 39"/>
                <a:gd name="T9" fmla="*/ 11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Freeform 108">
              <a:extLst>
                <a:ext uri="{FF2B5EF4-FFF2-40B4-BE49-F238E27FC236}">
                  <a16:creationId xmlns:a16="http://schemas.microsoft.com/office/drawing/2014/main" id="{01DBA1FE-4151-6766-2D26-6A40E286C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6056" y="3659191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7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5"/>
                    <a:pt x="7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Freeform 109">
              <a:extLst>
                <a:ext uri="{FF2B5EF4-FFF2-40B4-BE49-F238E27FC236}">
                  <a16:creationId xmlns:a16="http://schemas.microsoft.com/office/drawing/2014/main" id="{58C0872D-C19F-0E3F-1B14-E1B338944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6048" y="3631049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110">
              <a:extLst>
                <a:ext uri="{FF2B5EF4-FFF2-40B4-BE49-F238E27FC236}">
                  <a16:creationId xmlns:a16="http://schemas.microsoft.com/office/drawing/2014/main" id="{501780EC-A8AE-4233-A552-4D7AC08A3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8291" y="2331331"/>
              <a:ext cx="232542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5 h 125"/>
                <a:gd name="T8" fmla="*/ 93 w 133"/>
                <a:gd name="T9" fmla="*/ 16 h 125"/>
                <a:gd name="T10" fmla="*/ 95 w 133"/>
                <a:gd name="T11" fmla="*/ 20 h 125"/>
                <a:gd name="T12" fmla="*/ 113 w 133"/>
                <a:gd name="T13" fmla="*/ 58 h 125"/>
                <a:gd name="T14" fmla="*/ 66 w 133"/>
                <a:gd name="T15" fmla="*/ 105 h 125"/>
                <a:gd name="T16" fmla="*/ 19 w 133"/>
                <a:gd name="T17" fmla="*/ 58 h 125"/>
                <a:gd name="T18" fmla="*/ 38 w 133"/>
                <a:gd name="T19" fmla="*/ 20 h 125"/>
                <a:gd name="T20" fmla="*/ 40 w 133"/>
                <a:gd name="T21" fmla="*/ 16 h 125"/>
                <a:gd name="T22" fmla="*/ 40 w 133"/>
                <a:gd name="T23" fmla="*/ 5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8 h 125"/>
                <a:gd name="T32" fmla="*/ 19 w 133"/>
                <a:gd name="T33" fmla="*/ 105 h 125"/>
                <a:gd name="T34" fmla="*/ 66 w 133"/>
                <a:gd name="T35" fmla="*/ 125 h 125"/>
                <a:gd name="T36" fmla="*/ 113 w 133"/>
                <a:gd name="T37" fmla="*/ 105 h 125"/>
                <a:gd name="T38" fmla="*/ 133 w 133"/>
                <a:gd name="T39" fmla="*/ 58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3"/>
                    <a:pt x="109" y="6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8"/>
                    <a:pt x="93" y="19"/>
                    <a:pt x="95" y="20"/>
                  </a:cubicBezTo>
                  <a:cubicBezTo>
                    <a:pt x="106" y="29"/>
                    <a:pt x="113" y="43"/>
                    <a:pt x="113" y="58"/>
                  </a:cubicBezTo>
                  <a:cubicBezTo>
                    <a:pt x="113" y="84"/>
                    <a:pt x="92" y="105"/>
                    <a:pt x="66" y="105"/>
                  </a:cubicBezTo>
                  <a:cubicBezTo>
                    <a:pt x="40" y="105"/>
                    <a:pt x="19" y="84"/>
                    <a:pt x="19" y="58"/>
                  </a:cubicBezTo>
                  <a:cubicBezTo>
                    <a:pt x="19" y="43"/>
                    <a:pt x="26" y="29"/>
                    <a:pt x="38" y="20"/>
                  </a:cubicBezTo>
                  <a:cubicBezTo>
                    <a:pt x="39" y="19"/>
                    <a:pt x="40" y="18"/>
                    <a:pt x="40" y="1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6"/>
                    <a:pt x="16" y="13"/>
                    <a:pt x="10" y="22"/>
                  </a:cubicBezTo>
                  <a:cubicBezTo>
                    <a:pt x="3" y="33"/>
                    <a:pt x="0" y="45"/>
                    <a:pt x="0" y="58"/>
                  </a:cubicBezTo>
                  <a:cubicBezTo>
                    <a:pt x="0" y="76"/>
                    <a:pt x="7" y="92"/>
                    <a:pt x="19" y="105"/>
                  </a:cubicBezTo>
                  <a:cubicBezTo>
                    <a:pt x="32" y="118"/>
                    <a:pt x="49" y="125"/>
                    <a:pt x="66" y="125"/>
                  </a:cubicBezTo>
                  <a:cubicBezTo>
                    <a:pt x="84" y="125"/>
                    <a:pt x="101" y="118"/>
                    <a:pt x="113" y="105"/>
                  </a:cubicBezTo>
                  <a:cubicBezTo>
                    <a:pt x="126" y="92"/>
                    <a:pt x="133" y="76"/>
                    <a:pt x="133" y="58"/>
                  </a:cubicBezTo>
                  <a:cubicBezTo>
                    <a:pt x="133" y="45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111">
              <a:extLst>
                <a:ext uri="{FF2B5EF4-FFF2-40B4-BE49-F238E27FC236}">
                  <a16:creationId xmlns:a16="http://schemas.microsoft.com/office/drawing/2014/main" id="{F101E7F3-53BB-F9CD-9D41-7AD25AD1EF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4567" y="2301708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8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8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8" y="81"/>
                    <a:pt x="18" y="81"/>
                    <a:pt x="18" y="81"/>
                  </a:cubicBezTo>
                  <a:cubicBezTo>
                    <a:pt x="20" y="81"/>
                    <a:pt x="22" y="79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Freeform 112">
              <a:extLst>
                <a:ext uri="{FF2B5EF4-FFF2-40B4-BE49-F238E27FC236}">
                  <a16:creationId xmlns:a16="http://schemas.microsoft.com/office/drawing/2014/main" id="{D2060B6F-C982-EAC4-11C0-0525E2605A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3917" y="3180776"/>
              <a:ext cx="233283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3 w 133"/>
                <a:gd name="T13" fmla="*/ 59 h 125"/>
                <a:gd name="T14" fmla="*/ 66 w 133"/>
                <a:gd name="T15" fmla="*/ 106 h 125"/>
                <a:gd name="T16" fmla="*/ 19 w 133"/>
                <a:gd name="T17" fmla="*/ 59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9 h 125"/>
                <a:gd name="T32" fmla="*/ 19 w 133"/>
                <a:gd name="T33" fmla="*/ 106 h 125"/>
                <a:gd name="T34" fmla="*/ 66 w 133"/>
                <a:gd name="T35" fmla="*/ 125 h 125"/>
                <a:gd name="T36" fmla="*/ 113 w 133"/>
                <a:gd name="T37" fmla="*/ 106 h 125"/>
                <a:gd name="T38" fmla="*/ 133 w 133"/>
                <a:gd name="T39" fmla="*/ 59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4"/>
                    <a:pt x="109" y="7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9"/>
                    <a:pt x="93" y="20"/>
                    <a:pt x="95" y="21"/>
                  </a:cubicBezTo>
                  <a:cubicBezTo>
                    <a:pt x="106" y="30"/>
                    <a:pt x="113" y="44"/>
                    <a:pt x="113" y="59"/>
                  </a:cubicBezTo>
                  <a:cubicBezTo>
                    <a:pt x="113" y="84"/>
                    <a:pt x="92" y="106"/>
                    <a:pt x="66" y="106"/>
                  </a:cubicBezTo>
                  <a:cubicBezTo>
                    <a:pt x="40" y="106"/>
                    <a:pt x="19" y="84"/>
                    <a:pt x="19" y="59"/>
                  </a:cubicBezTo>
                  <a:cubicBezTo>
                    <a:pt x="19" y="44"/>
                    <a:pt x="26" y="30"/>
                    <a:pt x="38" y="21"/>
                  </a:cubicBezTo>
                  <a:cubicBezTo>
                    <a:pt x="39" y="20"/>
                    <a:pt x="40" y="19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7"/>
                    <a:pt x="16" y="14"/>
                    <a:pt x="10" y="22"/>
                  </a:cubicBezTo>
                  <a:cubicBezTo>
                    <a:pt x="3" y="33"/>
                    <a:pt x="0" y="46"/>
                    <a:pt x="0" y="59"/>
                  </a:cubicBezTo>
                  <a:cubicBezTo>
                    <a:pt x="0" y="76"/>
                    <a:pt x="7" y="93"/>
                    <a:pt x="19" y="106"/>
                  </a:cubicBezTo>
                  <a:cubicBezTo>
                    <a:pt x="32" y="118"/>
                    <a:pt x="48" y="125"/>
                    <a:pt x="66" y="125"/>
                  </a:cubicBezTo>
                  <a:cubicBezTo>
                    <a:pt x="84" y="125"/>
                    <a:pt x="101" y="118"/>
                    <a:pt x="113" y="106"/>
                  </a:cubicBezTo>
                  <a:cubicBezTo>
                    <a:pt x="126" y="93"/>
                    <a:pt x="133" y="76"/>
                    <a:pt x="133" y="59"/>
                  </a:cubicBezTo>
                  <a:cubicBezTo>
                    <a:pt x="133" y="46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113">
              <a:extLst>
                <a:ext uri="{FF2B5EF4-FFF2-40B4-BE49-F238E27FC236}">
                  <a16:creationId xmlns:a16="http://schemas.microsoft.com/office/drawing/2014/main" id="{3077C88D-1699-C359-0AF6-50B2929DE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192" y="3152634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7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7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7" y="81"/>
                    <a:pt x="17" y="81"/>
                    <a:pt x="17" y="81"/>
                  </a:cubicBezTo>
                  <a:cubicBezTo>
                    <a:pt x="20" y="81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114">
              <a:extLst>
                <a:ext uri="{FF2B5EF4-FFF2-40B4-BE49-F238E27FC236}">
                  <a16:creationId xmlns:a16="http://schemas.microsoft.com/office/drawing/2014/main" id="{2D15A546-1282-FFD9-E2E6-BAFACCE07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8620" y="2762349"/>
              <a:ext cx="232542" cy="219212"/>
            </a:xfrm>
            <a:custGeom>
              <a:avLst/>
              <a:gdLst>
                <a:gd name="T0" fmla="*/ 123 w 133"/>
                <a:gd name="T1" fmla="*/ 22 h 125"/>
                <a:gd name="T2" fmla="*/ 101 w 133"/>
                <a:gd name="T3" fmla="*/ 1 h 125"/>
                <a:gd name="T4" fmla="*/ 96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4 w 133"/>
                <a:gd name="T13" fmla="*/ 58 h 125"/>
                <a:gd name="T14" fmla="*/ 67 w 133"/>
                <a:gd name="T15" fmla="*/ 106 h 125"/>
                <a:gd name="T16" fmla="*/ 20 w 133"/>
                <a:gd name="T17" fmla="*/ 58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8 w 133"/>
                <a:gd name="T25" fmla="*/ 1 h 125"/>
                <a:gd name="T26" fmla="*/ 32 w 133"/>
                <a:gd name="T27" fmla="*/ 1 h 125"/>
                <a:gd name="T28" fmla="*/ 11 w 133"/>
                <a:gd name="T29" fmla="*/ 22 h 125"/>
                <a:gd name="T30" fmla="*/ 0 w 133"/>
                <a:gd name="T31" fmla="*/ 58 h 125"/>
                <a:gd name="T32" fmla="*/ 20 w 133"/>
                <a:gd name="T33" fmla="*/ 106 h 125"/>
                <a:gd name="T34" fmla="*/ 67 w 133"/>
                <a:gd name="T35" fmla="*/ 125 h 125"/>
                <a:gd name="T36" fmla="*/ 114 w 133"/>
                <a:gd name="T37" fmla="*/ 106 h 125"/>
                <a:gd name="T38" fmla="*/ 133 w 133"/>
                <a:gd name="T39" fmla="*/ 58 h 125"/>
                <a:gd name="T40" fmla="*/ 123 w 133"/>
                <a:gd name="T41" fmla="*/ 22 h 125"/>
                <a:gd name="T42" fmla="*/ 123 w 133"/>
                <a:gd name="T43" fmla="*/ 22 h 125"/>
                <a:gd name="T44" fmla="*/ 123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3" y="22"/>
                  </a:moveTo>
                  <a:cubicBezTo>
                    <a:pt x="117" y="14"/>
                    <a:pt x="110" y="7"/>
                    <a:pt x="101" y="1"/>
                  </a:cubicBezTo>
                  <a:cubicBezTo>
                    <a:pt x="99" y="0"/>
                    <a:pt x="97" y="0"/>
                    <a:pt x="96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4" y="20"/>
                    <a:pt x="95" y="21"/>
                  </a:cubicBezTo>
                  <a:cubicBezTo>
                    <a:pt x="107" y="30"/>
                    <a:pt x="114" y="44"/>
                    <a:pt x="114" y="58"/>
                  </a:cubicBezTo>
                  <a:cubicBezTo>
                    <a:pt x="114" y="84"/>
                    <a:pt x="93" y="106"/>
                    <a:pt x="67" y="106"/>
                  </a:cubicBezTo>
                  <a:cubicBezTo>
                    <a:pt x="41" y="106"/>
                    <a:pt x="20" y="84"/>
                    <a:pt x="20" y="58"/>
                  </a:cubicBezTo>
                  <a:cubicBezTo>
                    <a:pt x="20" y="44"/>
                    <a:pt x="27" y="30"/>
                    <a:pt x="38" y="21"/>
                  </a:cubicBezTo>
                  <a:cubicBezTo>
                    <a:pt x="40" y="20"/>
                    <a:pt x="40" y="18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8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4" y="7"/>
                    <a:pt x="16" y="14"/>
                    <a:pt x="11" y="22"/>
                  </a:cubicBezTo>
                  <a:cubicBezTo>
                    <a:pt x="4" y="33"/>
                    <a:pt x="0" y="46"/>
                    <a:pt x="0" y="58"/>
                  </a:cubicBezTo>
                  <a:cubicBezTo>
                    <a:pt x="0" y="76"/>
                    <a:pt x="7" y="93"/>
                    <a:pt x="20" y="106"/>
                  </a:cubicBezTo>
                  <a:cubicBezTo>
                    <a:pt x="32" y="118"/>
                    <a:pt x="49" y="125"/>
                    <a:pt x="67" y="125"/>
                  </a:cubicBezTo>
                  <a:cubicBezTo>
                    <a:pt x="85" y="125"/>
                    <a:pt x="101" y="118"/>
                    <a:pt x="114" y="106"/>
                  </a:cubicBezTo>
                  <a:cubicBezTo>
                    <a:pt x="126" y="93"/>
                    <a:pt x="133" y="76"/>
                    <a:pt x="133" y="58"/>
                  </a:cubicBezTo>
                  <a:cubicBezTo>
                    <a:pt x="133" y="46"/>
                    <a:pt x="130" y="33"/>
                    <a:pt x="123" y="22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115">
              <a:extLst>
                <a:ext uri="{FF2B5EF4-FFF2-40B4-BE49-F238E27FC236}">
                  <a16:creationId xmlns:a16="http://schemas.microsoft.com/office/drawing/2014/main" id="{F865B4D9-8A5F-47B1-FF69-54776B0AE3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377" y="2734207"/>
              <a:ext cx="38510" cy="139970"/>
            </a:xfrm>
            <a:custGeom>
              <a:avLst/>
              <a:gdLst>
                <a:gd name="T0" fmla="*/ 5 w 22"/>
                <a:gd name="T1" fmla="*/ 80 h 80"/>
                <a:gd name="T2" fmla="*/ 17 w 22"/>
                <a:gd name="T3" fmla="*/ 80 h 80"/>
                <a:gd name="T4" fmla="*/ 22 w 22"/>
                <a:gd name="T5" fmla="*/ 76 h 80"/>
                <a:gd name="T6" fmla="*/ 22 w 22"/>
                <a:gd name="T7" fmla="*/ 5 h 80"/>
                <a:gd name="T8" fmla="*/ 17 w 22"/>
                <a:gd name="T9" fmla="*/ 0 h 80"/>
                <a:gd name="T10" fmla="*/ 5 w 22"/>
                <a:gd name="T11" fmla="*/ 0 h 80"/>
                <a:gd name="T12" fmla="*/ 0 w 22"/>
                <a:gd name="T13" fmla="*/ 5 h 80"/>
                <a:gd name="T14" fmla="*/ 0 w 22"/>
                <a:gd name="T15" fmla="*/ 76 h 80"/>
                <a:gd name="T16" fmla="*/ 5 w 22"/>
                <a:gd name="T17" fmla="*/ 80 h 80"/>
                <a:gd name="T18" fmla="*/ 5 w 22"/>
                <a:gd name="T19" fmla="*/ 80 h 80"/>
                <a:gd name="T20" fmla="*/ 5 w 22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0">
                  <a:moveTo>
                    <a:pt x="5" y="80"/>
                  </a:moveTo>
                  <a:cubicBezTo>
                    <a:pt x="17" y="80"/>
                    <a:pt x="17" y="80"/>
                    <a:pt x="17" y="80"/>
                  </a:cubicBezTo>
                  <a:cubicBezTo>
                    <a:pt x="20" y="80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lose/>
                  <a:moveTo>
                    <a:pt x="5" y="80"/>
                  </a:moveTo>
                  <a:cubicBezTo>
                    <a:pt x="5" y="80"/>
                    <a:pt x="5" y="80"/>
                    <a:pt x="5" y="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116">
              <a:extLst>
                <a:ext uri="{FF2B5EF4-FFF2-40B4-BE49-F238E27FC236}">
                  <a16:creationId xmlns:a16="http://schemas.microsoft.com/office/drawing/2014/main" id="{1E64B353-28EC-2316-22C9-5F7E192C4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82839" y="2617195"/>
              <a:ext cx="108125" cy="77020"/>
            </a:xfrm>
            <a:custGeom>
              <a:avLst/>
              <a:gdLst>
                <a:gd name="T0" fmla="*/ 2 w 62"/>
                <a:gd name="T1" fmla="*/ 25 h 44"/>
                <a:gd name="T2" fmla="*/ 50 w 62"/>
                <a:gd name="T3" fmla="*/ 44 h 44"/>
                <a:gd name="T4" fmla="*/ 53 w 62"/>
                <a:gd name="T5" fmla="*/ 42 h 44"/>
                <a:gd name="T6" fmla="*/ 62 w 62"/>
                <a:gd name="T7" fmla="*/ 21 h 44"/>
                <a:gd name="T8" fmla="*/ 9 w 62"/>
                <a:gd name="T9" fmla="*/ 0 h 44"/>
                <a:gd name="T10" fmla="*/ 0 w 62"/>
                <a:gd name="T11" fmla="*/ 21 h 44"/>
                <a:gd name="T12" fmla="*/ 2 w 62"/>
                <a:gd name="T13" fmla="*/ 25 h 44"/>
                <a:gd name="T14" fmla="*/ 2 w 62"/>
                <a:gd name="T15" fmla="*/ 25 h 44"/>
                <a:gd name="T16" fmla="*/ 2 w 62"/>
                <a:gd name="T17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4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3" y="44"/>
                    <a:pt x="53" y="4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17">
              <a:extLst>
                <a:ext uri="{FF2B5EF4-FFF2-40B4-BE49-F238E27FC236}">
                  <a16:creationId xmlns:a16="http://schemas.microsoft.com/office/drawing/2014/main" id="{20A7BC51-7105-FEF4-5B70-2B08636CE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5831" y="2594237"/>
              <a:ext cx="285864" cy="308081"/>
            </a:xfrm>
            <a:custGeom>
              <a:avLst/>
              <a:gdLst>
                <a:gd name="T0" fmla="*/ 162 w 163"/>
                <a:gd name="T1" fmla="*/ 81 h 176"/>
                <a:gd name="T2" fmla="*/ 146 w 163"/>
                <a:gd name="T3" fmla="*/ 43 h 176"/>
                <a:gd name="T4" fmla="*/ 140 w 163"/>
                <a:gd name="T5" fmla="*/ 59 h 176"/>
                <a:gd name="T6" fmla="*/ 124 w 163"/>
                <a:gd name="T7" fmla="*/ 65 h 176"/>
                <a:gd name="T8" fmla="*/ 76 w 163"/>
                <a:gd name="T9" fmla="*/ 46 h 176"/>
                <a:gd name="T10" fmla="*/ 70 w 163"/>
                <a:gd name="T11" fmla="*/ 30 h 176"/>
                <a:gd name="T12" fmla="*/ 78 w 163"/>
                <a:gd name="T13" fmla="*/ 9 h 176"/>
                <a:gd name="T14" fmla="*/ 61 w 163"/>
                <a:gd name="T15" fmla="*/ 2 h 176"/>
                <a:gd name="T16" fmla="*/ 44 w 163"/>
                <a:gd name="T17" fmla="*/ 9 h 176"/>
                <a:gd name="T18" fmla="*/ 2 w 163"/>
                <a:gd name="T19" fmla="*/ 114 h 176"/>
                <a:gd name="T20" fmla="*/ 9 w 163"/>
                <a:gd name="T21" fmla="*/ 131 h 176"/>
                <a:gd name="T22" fmla="*/ 114 w 163"/>
                <a:gd name="T23" fmla="*/ 173 h 176"/>
                <a:gd name="T24" fmla="*/ 130 w 163"/>
                <a:gd name="T25" fmla="*/ 166 h 176"/>
                <a:gd name="T26" fmla="*/ 162 w 163"/>
                <a:gd name="T27" fmla="*/ 87 h 176"/>
                <a:gd name="T28" fmla="*/ 162 w 163"/>
                <a:gd name="T29" fmla="*/ 81 h 176"/>
                <a:gd name="T30" fmla="*/ 117 w 163"/>
                <a:gd name="T31" fmla="*/ 143 h 176"/>
                <a:gd name="T32" fmla="*/ 107 w 163"/>
                <a:gd name="T33" fmla="*/ 147 h 176"/>
                <a:gd name="T34" fmla="*/ 32 w 163"/>
                <a:gd name="T35" fmla="*/ 117 h 176"/>
                <a:gd name="T36" fmla="*/ 28 w 163"/>
                <a:gd name="T37" fmla="*/ 107 h 176"/>
                <a:gd name="T38" fmla="*/ 43 w 163"/>
                <a:gd name="T39" fmla="*/ 71 h 176"/>
                <a:gd name="T40" fmla="*/ 52 w 163"/>
                <a:gd name="T41" fmla="*/ 67 h 176"/>
                <a:gd name="T42" fmla="*/ 127 w 163"/>
                <a:gd name="T43" fmla="*/ 97 h 176"/>
                <a:gd name="T44" fmla="*/ 131 w 163"/>
                <a:gd name="T45" fmla="*/ 107 h 176"/>
                <a:gd name="T46" fmla="*/ 117 w 163"/>
                <a:gd name="T47" fmla="*/ 143 h 176"/>
                <a:gd name="T48" fmla="*/ 117 w 163"/>
                <a:gd name="T49" fmla="*/ 143 h 176"/>
                <a:gd name="T50" fmla="*/ 117 w 163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3" h="176">
                  <a:moveTo>
                    <a:pt x="162" y="81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7" y="65"/>
                    <a:pt x="130" y="68"/>
                    <a:pt x="124" y="6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0" y="44"/>
                    <a:pt x="67" y="37"/>
                    <a:pt x="70" y="30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4" y="0"/>
                    <a:pt x="47" y="3"/>
                    <a:pt x="44" y="9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0" y="121"/>
                    <a:pt x="3" y="128"/>
                    <a:pt x="9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0" y="176"/>
                    <a:pt x="128" y="172"/>
                    <a:pt x="130" y="16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3" y="85"/>
                    <a:pt x="163" y="83"/>
                    <a:pt x="162" y="81"/>
                  </a:cubicBezTo>
                  <a:close/>
                  <a:moveTo>
                    <a:pt x="117" y="143"/>
                  </a:moveTo>
                  <a:cubicBezTo>
                    <a:pt x="115" y="146"/>
                    <a:pt x="111" y="148"/>
                    <a:pt x="107" y="147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29" y="115"/>
                    <a:pt x="27" y="111"/>
                    <a:pt x="28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4" y="67"/>
                    <a:pt x="49" y="66"/>
                    <a:pt x="52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1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01345288-4573-E818-7911-3B184A01D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1739" y="2734207"/>
              <a:ext cx="120715" cy="61468"/>
            </a:xfrm>
            <a:custGeom>
              <a:avLst/>
              <a:gdLst>
                <a:gd name="T0" fmla="*/ 66 w 69"/>
                <a:gd name="T1" fmla="*/ 25 h 35"/>
                <a:gd name="T2" fmla="*/ 7 w 69"/>
                <a:gd name="T3" fmla="*/ 1 h 35"/>
                <a:gd name="T4" fmla="*/ 1 w 69"/>
                <a:gd name="T5" fmla="*/ 4 h 35"/>
                <a:gd name="T6" fmla="*/ 3 w 69"/>
                <a:gd name="T7" fmla="*/ 10 h 35"/>
                <a:gd name="T8" fmla="*/ 62 w 69"/>
                <a:gd name="T9" fmla="*/ 34 h 35"/>
                <a:gd name="T10" fmla="*/ 68 w 69"/>
                <a:gd name="T11" fmla="*/ 31 h 35"/>
                <a:gd name="T12" fmla="*/ 66 w 69"/>
                <a:gd name="T13" fmla="*/ 25 h 35"/>
                <a:gd name="T14" fmla="*/ 66 w 69"/>
                <a:gd name="T15" fmla="*/ 25 h 35"/>
                <a:gd name="T16" fmla="*/ 66 w 69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5"/>
                    <a:pt x="67" y="33"/>
                    <a:pt x="68" y="31"/>
                  </a:cubicBezTo>
                  <a:cubicBezTo>
                    <a:pt x="69" y="29"/>
                    <a:pt x="68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7A12571C-FA8E-96A7-85C6-9C9EB23BD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3220" y="2771236"/>
              <a:ext cx="93313" cy="47397"/>
            </a:xfrm>
            <a:custGeom>
              <a:avLst/>
              <a:gdLst>
                <a:gd name="T0" fmla="*/ 49 w 53"/>
                <a:gd name="T1" fmla="*/ 18 h 27"/>
                <a:gd name="T2" fmla="*/ 7 w 53"/>
                <a:gd name="T3" fmla="*/ 1 h 27"/>
                <a:gd name="T4" fmla="*/ 1 w 53"/>
                <a:gd name="T5" fmla="*/ 3 h 27"/>
                <a:gd name="T6" fmla="*/ 4 w 53"/>
                <a:gd name="T7" fmla="*/ 9 h 27"/>
                <a:gd name="T8" fmla="*/ 46 w 53"/>
                <a:gd name="T9" fmla="*/ 26 h 27"/>
                <a:gd name="T10" fmla="*/ 52 w 53"/>
                <a:gd name="T11" fmla="*/ 24 h 27"/>
                <a:gd name="T12" fmla="*/ 49 w 53"/>
                <a:gd name="T13" fmla="*/ 18 h 27"/>
                <a:gd name="T14" fmla="*/ 49 w 53"/>
                <a:gd name="T15" fmla="*/ 18 h 27"/>
                <a:gd name="T16" fmla="*/ 49 w 53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7"/>
                    <a:pt x="51" y="26"/>
                    <a:pt x="52" y="24"/>
                  </a:cubicBezTo>
                  <a:cubicBezTo>
                    <a:pt x="53" y="21"/>
                    <a:pt x="52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120">
              <a:extLst>
                <a:ext uri="{FF2B5EF4-FFF2-40B4-BE49-F238E27FC236}">
                  <a16:creationId xmlns:a16="http://schemas.microsoft.com/office/drawing/2014/main" id="{D7487A8A-EB43-B50F-DDCF-5DCB22BCC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2643" y="2960084"/>
              <a:ext cx="110346" cy="79242"/>
            </a:xfrm>
            <a:custGeom>
              <a:avLst/>
              <a:gdLst>
                <a:gd name="T0" fmla="*/ 60 w 63"/>
                <a:gd name="T1" fmla="*/ 25 h 45"/>
                <a:gd name="T2" fmla="*/ 62 w 63"/>
                <a:gd name="T3" fmla="*/ 21 h 45"/>
                <a:gd name="T4" fmla="*/ 53 w 63"/>
                <a:gd name="T5" fmla="*/ 0 h 45"/>
                <a:gd name="T6" fmla="*/ 0 w 63"/>
                <a:gd name="T7" fmla="*/ 22 h 45"/>
                <a:gd name="T8" fmla="*/ 9 w 63"/>
                <a:gd name="T9" fmla="*/ 43 h 45"/>
                <a:gd name="T10" fmla="*/ 13 w 63"/>
                <a:gd name="T11" fmla="*/ 44 h 45"/>
                <a:gd name="T12" fmla="*/ 60 w 63"/>
                <a:gd name="T13" fmla="*/ 25 h 45"/>
                <a:gd name="T14" fmla="*/ 60 w 63"/>
                <a:gd name="T15" fmla="*/ 25 h 45"/>
                <a:gd name="T16" fmla="*/ 60 w 63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5">
                  <a:moveTo>
                    <a:pt x="60" y="25"/>
                  </a:moveTo>
                  <a:cubicBezTo>
                    <a:pt x="62" y="24"/>
                    <a:pt x="63" y="23"/>
                    <a:pt x="62" y="2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1" y="45"/>
                    <a:pt x="13" y="44"/>
                  </a:cubicBezTo>
                  <a:cubicBezTo>
                    <a:pt x="60" y="25"/>
                    <a:pt x="60" y="25"/>
                    <a:pt x="60" y="25"/>
                  </a:cubicBezTo>
                  <a:close/>
                  <a:moveTo>
                    <a:pt x="60" y="25"/>
                  </a:moveTo>
                  <a:cubicBezTo>
                    <a:pt x="60" y="25"/>
                    <a:pt x="60" y="25"/>
                    <a:pt x="6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121">
              <a:extLst>
                <a:ext uri="{FF2B5EF4-FFF2-40B4-BE49-F238E27FC236}">
                  <a16:creationId xmlns:a16="http://schemas.microsoft.com/office/drawing/2014/main" id="{919463CB-2165-BDB1-ABD9-1E5AC1B3F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2652" y="2937126"/>
              <a:ext cx="287345" cy="308822"/>
            </a:xfrm>
            <a:custGeom>
              <a:avLst/>
              <a:gdLst>
                <a:gd name="T0" fmla="*/ 1 w 164"/>
                <a:gd name="T1" fmla="*/ 81 h 176"/>
                <a:gd name="T2" fmla="*/ 1 w 164"/>
                <a:gd name="T3" fmla="*/ 87 h 176"/>
                <a:gd name="T4" fmla="*/ 33 w 164"/>
                <a:gd name="T5" fmla="*/ 166 h 176"/>
                <a:gd name="T6" fmla="*/ 49 w 164"/>
                <a:gd name="T7" fmla="*/ 173 h 176"/>
                <a:gd name="T8" fmla="*/ 154 w 164"/>
                <a:gd name="T9" fmla="*/ 131 h 176"/>
                <a:gd name="T10" fmla="*/ 161 w 164"/>
                <a:gd name="T11" fmla="*/ 114 h 176"/>
                <a:gd name="T12" fmla="*/ 119 w 164"/>
                <a:gd name="T13" fmla="*/ 10 h 176"/>
                <a:gd name="T14" fmla="*/ 102 w 164"/>
                <a:gd name="T15" fmla="*/ 3 h 176"/>
                <a:gd name="T16" fmla="*/ 85 w 164"/>
                <a:gd name="T17" fmla="*/ 10 h 176"/>
                <a:gd name="T18" fmla="*/ 94 w 164"/>
                <a:gd name="T19" fmla="*/ 31 h 176"/>
                <a:gd name="T20" fmla="*/ 87 w 164"/>
                <a:gd name="T21" fmla="*/ 46 h 176"/>
                <a:gd name="T22" fmla="*/ 39 w 164"/>
                <a:gd name="T23" fmla="*/ 66 h 176"/>
                <a:gd name="T24" fmla="*/ 23 w 164"/>
                <a:gd name="T25" fmla="*/ 59 h 176"/>
                <a:gd name="T26" fmla="*/ 17 w 164"/>
                <a:gd name="T27" fmla="*/ 43 h 176"/>
                <a:gd name="T28" fmla="*/ 1 w 164"/>
                <a:gd name="T29" fmla="*/ 81 h 176"/>
                <a:gd name="T30" fmla="*/ 32 w 164"/>
                <a:gd name="T31" fmla="*/ 107 h 176"/>
                <a:gd name="T32" fmla="*/ 36 w 164"/>
                <a:gd name="T33" fmla="*/ 98 h 176"/>
                <a:gd name="T34" fmla="*/ 111 w 164"/>
                <a:gd name="T35" fmla="*/ 67 h 176"/>
                <a:gd name="T36" fmla="*/ 121 w 164"/>
                <a:gd name="T37" fmla="*/ 71 h 176"/>
                <a:gd name="T38" fmla="*/ 135 w 164"/>
                <a:gd name="T39" fmla="*/ 107 h 176"/>
                <a:gd name="T40" fmla="*/ 131 w 164"/>
                <a:gd name="T41" fmla="*/ 117 h 176"/>
                <a:gd name="T42" fmla="*/ 56 w 164"/>
                <a:gd name="T43" fmla="*/ 147 h 176"/>
                <a:gd name="T44" fmla="*/ 47 w 164"/>
                <a:gd name="T45" fmla="*/ 143 h 176"/>
                <a:gd name="T46" fmla="*/ 32 w 164"/>
                <a:gd name="T47" fmla="*/ 107 h 176"/>
                <a:gd name="T48" fmla="*/ 47 w 164"/>
                <a:gd name="T49" fmla="*/ 143 h 176"/>
                <a:gd name="T50" fmla="*/ 4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" y="81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5" y="173"/>
                    <a:pt x="43" y="176"/>
                    <a:pt x="49" y="173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61" y="128"/>
                    <a:pt x="164" y="121"/>
                    <a:pt x="161" y="114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6" y="3"/>
                    <a:pt x="109" y="0"/>
                    <a:pt x="102" y="3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6" y="37"/>
                    <a:pt x="93" y="44"/>
                    <a:pt x="87" y="4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3" y="68"/>
                    <a:pt x="26" y="65"/>
                    <a:pt x="23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" y="81"/>
                    <a:pt x="1" y="81"/>
                    <a:pt x="1" y="81"/>
                  </a:cubicBezTo>
                  <a:close/>
                  <a:moveTo>
                    <a:pt x="32" y="107"/>
                  </a:moveTo>
                  <a:cubicBezTo>
                    <a:pt x="31" y="103"/>
                    <a:pt x="32" y="99"/>
                    <a:pt x="36" y="98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5" y="66"/>
                    <a:pt x="119" y="68"/>
                    <a:pt x="121" y="71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7" y="111"/>
                    <a:pt x="135" y="115"/>
                    <a:pt x="131" y="117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3" y="149"/>
                    <a:pt x="48" y="147"/>
                    <a:pt x="47" y="143"/>
                  </a:cubicBezTo>
                  <a:lnTo>
                    <a:pt x="32" y="107"/>
                  </a:lnTo>
                  <a:close/>
                  <a:moveTo>
                    <a:pt x="47" y="143"/>
                  </a:moveTo>
                  <a:cubicBezTo>
                    <a:pt x="47" y="143"/>
                    <a:pt x="47" y="143"/>
                    <a:pt x="4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22">
              <a:extLst>
                <a:ext uri="{FF2B5EF4-FFF2-40B4-BE49-F238E27FC236}">
                  <a16:creationId xmlns:a16="http://schemas.microsoft.com/office/drawing/2014/main" id="{1E799061-3AB5-A882-C1B8-34DD038F7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1154" y="3079317"/>
              <a:ext cx="121455" cy="59246"/>
            </a:xfrm>
            <a:custGeom>
              <a:avLst/>
              <a:gdLst>
                <a:gd name="T0" fmla="*/ 4 w 69"/>
                <a:gd name="T1" fmla="*/ 24 h 34"/>
                <a:gd name="T2" fmla="*/ 1 w 69"/>
                <a:gd name="T3" fmla="*/ 30 h 34"/>
                <a:gd name="T4" fmla="*/ 7 w 69"/>
                <a:gd name="T5" fmla="*/ 33 h 34"/>
                <a:gd name="T6" fmla="*/ 66 w 69"/>
                <a:gd name="T7" fmla="*/ 9 h 34"/>
                <a:gd name="T8" fmla="*/ 69 w 69"/>
                <a:gd name="T9" fmla="*/ 3 h 34"/>
                <a:gd name="T10" fmla="*/ 63 w 69"/>
                <a:gd name="T11" fmla="*/ 1 h 34"/>
                <a:gd name="T12" fmla="*/ 4 w 69"/>
                <a:gd name="T13" fmla="*/ 24 h 34"/>
                <a:gd name="T14" fmla="*/ 4 w 69"/>
                <a:gd name="T15" fmla="*/ 24 h 34"/>
                <a:gd name="T16" fmla="*/ 4 w 69"/>
                <a:gd name="T17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4">
                  <a:moveTo>
                    <a:pt x="4" y="24"/>
                  </a:moveTo>
                  <a:cubicBezTo>
                    <a:pt x="1" y="25"/>
                    <a:pt x="0" y="28"/>
                    <a:pt x="1" y="30"/>
                  </a:cubicBezTo>
                  <a:cubicBezTo>
                    <a:pt x="2" y="33"/>
                    <a:pt x="5" y="34"/>
                    <a:pt x="7" y="33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8" y="8"/>
                    <a:pt x="69" y="5"/>
                    <a:pt x="69" y="3"/>
                  </a:cubicBezTo>
                  <a:cubicBezTo>
                    <a:pt x="68" y="1"/>
                    <a:pt x="65" y="0"/>
                    <a:pt x="63" y="1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123">
              <a:extLst>
                <a:ext uri="{FF2B5EF4-FFF2-40B4-BE49-F238E27FC236}">
                  <a16:creationId xmlns:a16="http://schemas.microsoft.com/office/drawing/2014/main" id="{42386253-D489-7F9F-DB04-649FC8AFA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9296" y="3114124"/>
              <a:ext cx="91091" cy="48878"/>
            </a:xfrm>
            <a:custGeom>
              <a:avLst/>
              <a:gdLst>
                <a:gd name="T0" fmla="*/ 3 w 52"/>
                <a:gd name="T1" fmla="*/ 18 h 28"/>
                <a:gd name="T2" fmla="*/ 0 w 52"/>
                <a:gd name="T3" fmla="*/ 24 h 28"/>
                <a:gd name="T4" fmla="*/ 6 w 52"/>
                <a:gd name="T5" fmla="*/ 27 h 28"/>
                <a:gd name="T6" fmla="*/ 48 w 52"/>
                <a:gd name="T7" fmla="*/ 10 h 28"/>
                <a:gd name="T8" fmla="*/ 51 w 52"/>
                <a:gd name="T9" fmla="*/ 4 h 28"/>
                <a:gd name="T10" fmla="*/ 45 w 52"/>
                <a:gd name="T11" fmla="*/ 1 h 28"/>
                <a:gd name="T12" fmla="*/ 3 w 52"/>
                <a:gd name="T13" fmla="*/ 18 h 28"/>
                <a:gd name="T14" fmla="*/ 3 w 52"/>
                <a:gd name="T15" fmla="*/ 18 h 28"/>
                <a:gd name="T16" fmla="*/ 3 w 52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8">
                  <a:moveTo>
                    <a:pt x="3" y="18"/>
                  </a:moveTo>
                  <a:cubicBezTo>
                    <a:pt x="1" y="19"/>
                    <a:pt x="0" y="22"/>
                    <a:pt x="0" y="24"/>
                  </a:cubicBezTo>
                  <a:cubicBezTo>
                    <a:pt x="1" y="26"/>
                    <a:pt x="4" y="28"/>
                    <a:pt x="6" y="2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51" y="9"/>
                    <a:pt x="52" y="6"/>
                    <a:pt x="51" y="4"/>
                  </a:cubicBezTo>
                  <a:cubicBezTo>
                    <a:pt x="50" y="1"/>
                    <a:pt x="47" y="0"/>
                    <a:pt x="45" y="1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124">
              <a:extLst>
                <a:ext uri="{FF2B5EF4-FFF2-40B4-BE49-F238E27FC236}">
                  <a16:creationId xmlns:a16="http://schemas.microsoft.com/office/drawing/2014/main" id="{65B8454B-3E06-0026-14D8-1A4AFD454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3588" y="3758429"/>
              <a:ext cx="108125" cy="79242"/>
            </a:xfrm>
            <a:custGeom>
              <a:avLst/>
              <a:gdLst>
                <a:gd name="T0" fmla="*/ 2 w 62"/>
                <a:gd name="T1" fmla="*/ 25 h 45"/>
                <a:gd name="T2" fmla="*/ 50 w 62"/>
                <a:gd name="T3" fmla="*/ 44 h 45"/>
                <a:gd name="T4" fmla="*/ 54 w 62"/>
                <a:gd name="T5" fmla="*/ 43 h 45"/>
                <a:gd name="T6" fmla="*/ 62 w 62"/>
                <a:gd name="T7" fmla="*/ 21 h 45"/>
                <a:gd name="T8" fmla="*/ 9 w 62"/>
                <a:gd name="T9" fmla="*/ 0 h 45"/>
                <a:gd name="T10" fmla="*/ 1 w 62"/>
                <a:gd name="T11" fmla="*/ 21 h 45"/>
                <a:gd name="T12" fmla="*/ 2 w 62"/>
                <a:gd name="T13" fmla="*/ 25 h 45"/>
                <a:gd name="T14" fmla="*/ 2 w 62"/>
                <a:gd name="T15" fmla="*/ 25 h 45"/>
                <a:gd name="T16" fmla="*/ 2 w 62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5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2" y="45"/>
                    <a:pt x="53" y="44"/>
                    <a:pt x="54" y="43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1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125">
              <a:extLst>
                <a:ext uri="{FF2B5EF4-FFF2-40B4-BE49-F238E27FC236}">
                  <a16:creationId xmlns:a16="http://schemas.microsoft.com/office/drawing/2014/main" id="{9551780D-EF65-4C5E-05FE-095A30708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6580" y="3736212"/>
              <a:ext cx="287345" cy="308081"/>
            </a:xfrm>
            <a:custGeom>
              <a:avLst/>
              <a:gdLst>
                <a:gd name="T0" fmla="*/ 163 w 164"/>
                <a:gd name="T1" fmla="*/ 81 h 176"/>
                <a:gd name="T2" fmla="*/ 147 w 164"/>
                <a:gd name="T3" fmla="*/ 43 h 176"/>
                <a:gd name="T4" fmla="*/ 140 w 164"/>
                <a:gd name="T5" fmla="*/ 59 h 176"/>
                <a:gd name="T6" fmla="*/ 125 w 164"/>
                <a:gd name="T7" fmla="*/ 66 h 176"/>
                <a:gd name="T8" fmla="*/ 77 w 164"/>
                <a:gd name="T9" fmla="*/ 46 h 176"/>
                <a:gd name="T10" fmla="*/ 70 w 164"/>
                <a:gd name="T11" fmla="*/ 31 h 176"/>
                <a:gd name="T12" fmla="*/ 79 w 164"/>
                <a:gd name="T13" fmla="*/ 10 h 176"/>
                <a:gd name="T14" fmla="*/ 61 w 164"/>
                <a:gd name="T15" fmla="*/ 3 h 176"/>
                <a:gd name="T16" fmla="*/ 45 w 164"/>
                <a:gd name="T17" fmla="*/ 10 h 176"/>
                <a:gd name="T18" fmla="*/ 3 w 164"/>
                <a:gd name="T19" fmla="*/ 114 h 176"/>
                <a:gd name="T20" fmla="*/ 10 w 164"/>
                <a:gd name="T21" fmla="*/ 131 h 176"/>
                <a:gd name="T22" fmla="*/ 114 w 164"/>
                <a:gd name="T23" fmla="*/ 173 h 176"/>
                <a:gd name="T24" fmla="*/ 131 w 164"/>
                <a:gd name="T25" fmla="*/ 166 h 176"/>
                <a:gd name="T26" fmla="*/ 163 w 164"/>
                <a:gd name="T27" fmla="*/ 87 h 176"/>
                <a:gd name="T28" fmla="*/ 163 w 164"/>
                <a:gd name="T29" fmla="*/ 81 h 176"/>
                <a:gd name="T30" fmla="*/ 117 w 164"/>
                <a:gd name="T31" fmla="*/ 143 h 176"/>
                <a:gd name="T32" fmla="*/ 107 w 164"/>
                <a:gd name="T33" fmla="*/ 147 h 176"/>
                <a:gd name="T34" fmla="*/ 33 w 164"/>
                <a:gd name="T35" fmla="*/ 117 h 176"/>
                <a:gd name="T36" fmla="*/ 29 w 164"/>
                <a:gd name="T37" fmla="*/ 107 h 176"/>
                <a:gd name="T38" fmla="*/ 43 w 164"/>
                <a:gd name="T39" fmla="*/ 71 h 176"/>
                <a:gd name="T40" fmla="*/ 53 w 164"/>
                <a:gd name="T41" fmla="*/ 67 h 176"/>
                <a:gd name="T42" fmla="*/ 127 w 164"/>
                <a:gd name="T43" fmla="*/ 97 h 176"/>
                <a:gd name="T44" fmla="*/ 132 w 164"/>
                <a:gd name="T45" fmla="*/ 107 h 176"/>
                <a:gd name="T46" fmla="*/ 117 w 164"/>
                <a:gd name="T47" fmla="*/ 143 h 176"/>
                <a:gd name="T48" fmla="*/ 117 w 164"/>
                <a:gd name="T49" fmla="*/ 143 h 176"/>
                <a:gd name="T50" fmla="*/ 11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63" y="81"/>
                  </a:moveTo>
                  <a:cubicBezTo>
                    <a:pt x="147" y="43"/>
                    <a:pt x="147" y="43"/>
                    <a:pt x="147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8" y="65"/>
                    <a:pt x="131" y="68"/>
                    <a:pt x="125" y="66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1" y="44"/>
                    <a:pt x="68" y="37"/>
                    <a:pt x="70" y="31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5" y="0"/>
                    <a:pt x="48" y="3"/>
                    <a:pt x="45" y="10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0" y="121"/>
                    <a:pt x="3" y="128"/>
                    <a:pt x="10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1" y="176"/>
                    <a:pt x="128" y="173"/>
                    <a:pt x="131" y="16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4" y="85"/>
                    <a:pt x="164" y="83"/>
                    <a:pt x="163" y="81"/>
                  </a:cubicBezTo>
                  <a:close/>
                  <a:moveTo>
                    <a:pt x="117" y="143"/>
                  </a:moveTo>
                  <a:cubicBezTo>
                    <a:pt x="116" y="147"/>
                    <a:pt x="111" y="148"/>
                    <a:pt x="107" y="14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9" y="115"/>
                    <a:pt x="27" y="111"/>
                    <a:pt x="29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68"/>
                    <a:pt x="49" y="66"/>
                    <a:pt x="53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2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126">
              <a:extLst>
                <a:ext uri="{FF2B5EF4-FFF2-40B4-BE49-F238E27FC236}">
                  <a16:creationId xmlns:a16="http://schemas.microsoft.com/office/drawing/2014/main" id="{CAC5EE8E-F112-2017-26A3-CB5A1482AF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2488" y="3876181"/>
              <a:ext cx="122936" cy="61468"/>
            </a:xfrm>
            <a:custGeom>
              <a:avLst/>
              <a:gdLst>
                <a:gd name="T0" fmla="*/ 66 w 70"/>
                <a:gd name="T1" fmla="*/ 25 h 35"/>
                <a:gd name="T2" fmla="*/ 7 w 70"/>
                <a:gd name="T3" fmla="*/ 1 h 35"/>
                <a:gd name="T4" fmla="*/ 1 w 70"/>
                <a:gd name="T5" fmla="*/ 4 h 35"/>
                <a:gd name="T6" fmla="*/ 4 w 70"/>
                <a:gd name="T7" fmla="*/ 10 h 35"/>
                <a:gd name="T8" fmla="*/ 63 w 70"/>
                <a:gd name="T9" fmla="*/ 34 h 35"/>
                <a:gd name="T10" fmla="*/ 69 w 70"/>
                <a:gd name="T11" fmla="*/ 31 h 35"/>
                <a:gd name="T12" fmla="*/ 66 w 70"/>
                <a:gd name="T13" fmla="*/ 25 h 35"/>
                <a:gd name="T14" fmla="*/ 66 w 70"/>
                <a:gd name="T15" fmla="*/ 25 h 35"/>
                <a:gd name="T16" fmla="*/ 66 w 70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2"/>
                    <a:pt x="1" y="4"/>
                  </a:cubicBezTo>
                  <a:cubicBezTo>
                    <a:pt x="0" y="6"/>
                    <a:pt x="1" y="9"/>
                    <a:pt x="4" y="10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35"/>
                    <a:pt x="68" y="34"/>
                    <a:pt x="69" y="31"/>
                  </a:cubicBezTo>
                  <a:cubicBezTo>
                    <a:pt x="70" y="29"/>
                    <a:pt x="69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27">
              <a:extLst>
                <a:ext uri="{FF2B5EF4-FFF2-40B4-BE49-F238E27FC236}">
                  <a16:creationId xmlns:a16="http://schemas.microsoft.com/office/drawing/2014/main" id="{96C99C6A-615E-F447-22F5-258569C8D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6190" y="3913211"/>
              <a:ext cx="91091" cy="46657"/>
            </a:xfrm>
            <a:custGeom>
              <a:avLst/>
              <a:gdLst>
                <a:gd name="T0" fmla="*/ 49 w 52"/>
                <a:gd name="T1" fmla="*/ 18 h 27"/>
                <a:gd name="T2" fmla="*/ 7 w 52"/>
                <a:gd name="T3" fmla="*/ 1 h 27"/>
                <a:gd name="T4" fmla="*/ 1 w 52"/>
                <a:gd name="T5" fmla="*/ 4 h 27"/>
                <a:gd name="T6" fmla="*/ 3 w 52"/>
                <a:gd name="T7" fmla="*/ 10 h 27"/>
                <a:gd name="T8" fmla="*/ 45 w 52"/>
                <a:gd name="T9" fmla="*/ 26 h 27"/>
                <a:gd name="T10" fmla="*/ 51 w 52"/>
                <a:gd name="T11" fmla="*/ 24 h 27"/>
                <a:gd name="T12" fmla="*/ 49 w 52"/>
                <a:gd name="T13" fmla="*/ 18 h 27"/>
                <a:gd name="T14" fmla="*/ 49 w 52"/>
                <a:gd name="T15" fmla="*/ 18 h 27"/>
                <a:gd name="T16" fmla="*/ 49 w 52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8" y="27"/>
                    <a:pt x="50" y="26"/>
                    <a:pt x="51" y="24"/>
                  </a:cubicBezTo>
                  <a:cubicBezTo>
                    <a:pt x="52" y="22"/>
                    <a:pt x="51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28">
              <a:extLst>
                <a:ext uri="{FF2B5EF4-FFF2-40B4-BE49-F238E27FC236}">
                  <a16:creationId xmlns:a16="http://schemas.microsoft.com/office/drawing/2014/main" id="{B359D60A-FC0C-4479-E01B-30511C901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2401" y="3310378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1 h 104"/>
                <a:gd name="T6" fmla="*/ 10 w 109"/>
                <a:gd name="T7" fmla="*/ 41 h 104"/>
                <a:gd name="T8" fmla="*/ 29 w 109"/>
                <a:gd name="T9" fmla="*/ 8 h 104"/>
                <a:gd name="T10" fmla="*/ 99 w 109"/>
                <a:gd name="T11" fmla="*/ 41 h 104"/>
                <a:gd name="T12" fmla="*/ 109 w 109"/>
                <a:gd name="T13" fmla="*/ 41 h 104"/>
                <a:gd name="T14" fmla="*/ 88 w 109"/>
                <a:gd name="T15" fmla="*/ 1 h 104"/>
                <a:gd name="T16" fmla="*/ 81 w 109"/>
                <a:gd name="T17" fmla="*/ 8 h 104"/>
                <a:gd name="T18" fmla="*/ 99 w 109"/>
                <a:gd name="T19" fmla="*/ 41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7 h 104"/>
                <a:gd name="T26" fmla="*/ 55 w 109"/>
                <a:gd name="T27" fmla="*/ 0 h 104"/>
                <a:gd name="T28" fmla="*/ 47 w 109"/>
                <a:gd name="T29" fmla="*/ 7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8 h 104"/>
                <a:gd name="T40" fmla="*/ 99 w 109"/>
                <a:gd name="T41" fmla="*/ 88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5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3 h 104"/>
                <a:gd name="T56" fmla="*/ 44 w 109"/>
                <a:gd name="T57" fmla="*/ 93 h 104"/>
                <a:gd name="T58" fmla="*/ 55 w 109"/>
                <a:gd name="T59" fmla="*/ 104 h 104"/>
                <a:gd name="T60" fmla="*/ 55 w 109"/>
                <a:gd name="T61" fmla="*/ 104 h 104"/>
                <a:gd name="T62" fmla="*/ 55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27"/>
                    <a:pt x="18" y="15"/>
                    <a:pt x="29" y="8"/>
                  </a:cubicBezTo>
                  <a:close/>
                  <a:moveTo>
                    <a:pt x="9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5"/>
                    <a:pt x="98" y="27"/>
                    <a:pt x="99" y="41"/>
                  </a:cubicBezTo>
                  <a:close/>
                  <a:moveTo>
                    <a:pt x="88" y="44"/>
                  </a:moveTo>
                  <a:cubicBezTo>
                    <a:pt x="88" y="28"/>
                    <a:pt x="78" y="15"/>
                    <a:pt x="62" y="11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3"/>
                    <a:pt x="63" y="101"/>
                    <a:pt x="64" y="98"/>
                  </a:cubicBezTo>
                  <a:cubicBezTo>
                    <a:pt x="64" y="96"/>
                    <a:pt x="65" y="95"/>
                    <a:pt x="6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9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29">
              <a:extLst>
                <a:ext uri="{FF2B5EF4-FFF2-40B4-BE49-F238E27FC236}">
                  <a16:creationId xmlns:a16="http://schemas.microsoft.com/office/drawing/2014/main" id="{2E9794E5-0C22-7314-FAF0-39DF37753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0344" y="2280971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30">
              <a:extLst>
                <a:ext uri="{FF2B5EF4-FFF2-40B4-BE49-F238E27FC236}">
                  <a16:creationId xmlns:a16="http://schemas.microsoft.com/office/drawing/2014/main" id="{5DB1B6C1-79D1-29B0-527E-9B89E2A3C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1210" y="3732509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31">
              <a:extLst>
                <a:ext uri="{FF2B5EF4-FFF2-40B4-BE49-F238E27FC236}">
                  <a16:creationId xmlns:a16="http://schemas.microsoft.com/office/drawing/2014/main" id="{540FC4D8-0BB3-AFFF-B848-220131E4BB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0812" y="2189880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2 h 104"/>
                <a:gd name="T6" fmla="*/ 10 w 109"/>
                <a:gd name="T7" fmla="*/ 42 h 104"/>
                <a:gd name="T8" fmla="*/ 29 w 109"/>
                <a:gd name="T9" fmla="*/ 8 h 104"/>
                <a:gd name="T10" fmla="*/ 99 w 109"/>
                <a:gd name="T11" fmla="*/ 42 h 104"/>
                <a:gd name="T12" fmla="*/ 109 w 109"/>
                <a:gd name="T13" fmla="*/ 42 h 104"/>
                <a:gd name="T14" fmla="*/ 88 w 109"/>
                <a:gd name="T15" fmla="*/ 1 h 104"/>
                <a:gd name="T16" fmla="*/ 80 w 109"/>
                <a:gd name="T17" fmla="*/ 8 h 104"/>
                <a:gd name="T18" fmla="*/ 99 w 109"/>
                <a:gd name="T19" fmla="*/ 42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8 h 104"/>
                <a:gd name="T26" fmla="*/ 54 w 109"/>
                <a:gd name="T27" fmla="*/ 0 h 104"/>
                <a:gd name="T28" fmla="*/ 47 w 109"/>
                <a:gd name="T29" fmla="*/ 8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9 h 104"/>
                <a:gd name="T40" fmla="*/ 99 w 109"/>
                <a:gd name="T41" fmla="*/ 89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4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4 h 104"/>
                <a:gd name="T56" fmla="*/ 44 w 109"/>
                <a:gd name="T57" fmla="*/ 94 h 104"/>
                <a:gd name="T58" fmla="*/ 54 w 109"/>
                <a:gd name="T59" fmla="*/ 104 h 104"/>
                <a:gd name="T60" fmla="*/ 54 w 109"/>
                <a:gd name="T61" fmla="*/ 104 h 104"/>
                <a:gd name="T62" fmla="*/ 54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09" y="42"/>
                    <a:pt x="109" y="42"/>
                    <a:pt x="109" y="42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8" y="44"/>
                  </a:moveTo>
                  <a:cubicBezTo>
                    <a:pt x="88" y="28"/>
                    <a:pt x="77" y="15"/>
                    <a:pt x="62" y="11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4"/>
                    <a:pt x="59" y="0"/>
                    <a:pt x="54" y="0"/>
                  </a:cubicBezTo>
                  <a:cubicBezTo>
                    <a:pt x="50" y="0"/>
                    <a:pt x="47" y="4"/>
                    <a:pt x="47" y="8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1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4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4"/>
                    <a:pt x="63" y="101"/>
                    <a:pt x="64" y="98"/>
                  </a:cubicBezTo>
                  <a:cubicBezTo>
                    <a:pt x="64" y="97"/>
                    <a:pt x="65" y="95"/>
                    <a:pt x="6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100"/>
                    <a:pt x="49" y="104"/>
                    <a:pt x="54" y="104"/>
                  </a:cubicBezTo>
                  <a:close/>
                  <a:moveTo>
                    <a:pt x="54" y="104"/>
                  </a:moveTo>
                  <a:cubicBezTo>
                    <a:pt x="54" y="104"/>
                    <a:pt x="54" y="104"/>
                    <a:pt x="5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32">
              <a:extLst>
                <a:ext uri="{FF2B5EF4-FFF2-40B4-BE49-F238E27FC236}">
                  <a16:creationId xmlns:a16="http://schemas.microsoft.com/office/drawing/2014/main" id="{C3746215-C8A1-9E5A-6A95-ACCB76C46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5021" y="2868992"/>
              <a:ext cx="276237" cy="302897"/>
            </a:xfrm>
            <a:custGeom>
              <a:avLst/>
              <a:gdLst>
                <a:gd name="T0" fmla="*/ 120 w 158"/>
                <a:gd name="T1" fmla="*/ 24 h 173"/>
                <a:gd name="T2" fmla="*/ 108 w 158"/>
                <a:gd name="T3" fmla="*/ 23 h 173"/>
                <a:gd name="T4" fmla="*/ 111 w 158"/>
                <a:gd name="T5" fmla="*/ 28 h 173"/>
                <a:gd name="T6" fmla="*/ 102 w 158"/>
                <a:gd name="T7" fmla="*/ 26 h 173"/>
                <a:gd name="T8" fmla="*/ 92 w 158"/>
                <a:gd name="T9" fmla="*/ 39 h 173"/>
                <a:gd name="T10" fmla="*/ 93 w 158"/>
                <a:gd name="T11" fmla="*/ 28 h 173"/>
                <a:gd name="T12" fmla="*/ 101 w 158"/>
                <a:gd name="T13" fmla="*/ 13 h 173"/>
                <a:gd name="T14" fmla="*/ 91 w 158"/>
                <a:gd name="T15" fmla="*/ 8 h 173"/>
                <a:gd name="T16" fmla="*/ 9 w 158"/>
                <a:gd name="T17" fmla="*/ 48 h 173"/>
                <a:gd name="T18" fmla="*/ 14 w 158"/>
                <a:gd name="T19" fmla="*/ 47 h 173"/>
                <a:gd name="T20" fmla="*/ 19 w 158"/>
                <a:gd name="T21" fmla="*/ 40 h 173"/>
                <a:gd name="T22" fmla="*/ 22 w 158"/>
                <a:gd name="T23" fmla="*/ 44 h 173"/>
                <a:gd name="T24" fmla="*/ 26 w 158"/>
                <a:gd name="T25" fmla="*/ 35 h 173"/>
                <a:gd name="T26" fmla="*/ 33 w 158"/>
                <a:gd name="T27" fmla="*/ 32 h 173"/>
                <a:gd name="T28" fmla="*/ 51 w 158"/>
                <a:gd name="T29" fmla="*/ 27 h 173"/>
                <a:gd name="T30" fmla="*/ 45 w 158"/>
                <a:gd name="T31" fmla="*/ 31 h 173"/>
                <a:gd name="T32" fmla="*/ 37 w 158"/>
                <a:gd name="T33" fmla="*/ 36 h 173"/>
                <a:gd name="T34" fmla="*/ 35 w 158"/>
                <a:gd name="T35" fmla="*/ 41 h 173"/>
                <a:gd name="T36" fmla="*/ 30 w 158"/>
                <a:gd name="T37" fmla="*/ 53 h 173"/>
                <a:gd name="T38" fmla="*/ 38 w 158"/>
                <a:gd name="T39" fmla="*/ 42 h 173"/>
                <a:gd name="T40" fmla="*/ 52 w 158"/>
                <a:gd name="T41" fmla="*/ 40 h 173"/>
                <a:gd name="T42" fmla="*/ 56 w 158"/>
                <a:gd name="T43" fmla="*/ 45 h 173"/>
                <a:gd name="T44" fmla="*/ 59 w 158"/>
                <a:gd name="T45" fmla="*/ 48 h 173"/>
                <a:gd name="T46" fmla="*/ 53 w 158"/>
                <a:gd name="T47" fmla="*/ 45 h 173"/>
                <a:gd name="T48" fmla="*/ 49 w 158"/>
                <a:gd name="T49" fmla="*/ 48 h 173"/>
                <a:gd name="T50" fmla="*/ 50 w 158"/>
                <a:gd name="T51" fmla="*/ 50 h 173"/>
                <a:gd name="T52" fmla="*/ 47 w 158"/>
                <a:gd name="T53" fmla="*/ 57 h 173"/>
                <a:gd name="T54" fmla="*/ 42 w 158"/>
                <a:gd name="T55" fmla="*/ 84 h 173"/>
                <a:gd name="T56" fmla="*/ 27 w 158"/>
                <a:gd name="T57" fmla="*/ 99 h 173"/>
                <a:gd name="T58" fmla="*/ 43 w 158"/>
                <a:gd name="T59" fmla="*/ 96 h 173"/>
                <a:gd name="T60" fmla="*/ 65 w 158"/>
                <a:gd name="T61" fmla="*/ 91 h 173"/>
                <a:gd name="T62" fmla="*/ 82 w 158"/>
                <a:gd name="T63" fmla="*/ 94 h 173"/>
                <a:gd name="T64" fmla="*/ 102 w 158"/>
                <a:gd name="T65" fmla="*/ 94 h 173"/>
                <a:gd name="T66" fmla="*/ 100 w 158"/>
                <a:gd name="T67" fmla="*/ 117 h 173"/>
                <a:gd name="T68" fmla="*/ 97 w 158"/>
                <a:gd name="T69" fmla="*/ 138 h 173"/>
                <a:gd name="T70" fmla="*/ 104 w 158"/>
                <a:gd name="T71" fmla="*/ 142 h 173"/>
                <a:gd name="T72" fmla="*/ 106 w 158"/>
                <a:gd name="T73" fmla="*/ 152 h 173"/>
                <a:gd name="T74" fmla="*/ 83 w 158"/>
                <a:gd name="T75" fmla="*/ 134 h 173"/>
                <a:gd name="T76" fmla="*/ 55 w 158"/>
                <a:gd name="T77" fmla="*/ 115 h 173"/>
                <a:gd name="T78" fmla="*/ 36 w 158"/>
                <a:gd name="T79" fmla="*/ 104 h 173"/>
                <a:gd name="T80" fmla="*/ 20 w 158"/>
                <a:gd name="T81" fmla="*/ 104 h 173"/>
                <a:gd name="T82" fmla="*/ 16 w 158"/>
                <a:gd name="T83" fmla="*/ 102 h 173"/>
                <a:gd name="T84" fmla="*/ 0 w 158"/>
                <a:gd name="T85" fmla="*/ 93 h 173"/>
                <a:gd name="T86" fmla="*/ 153 w 158"/>
                <a:gd name="T87" fmla="*/ 90 h 173"/>
                <a:gd name="T88" fmla="*/ 130 w 158"/>
                <a:gd name="T89" fmla="*/ 68 h 173"/>
                <a:gd name="T90" fmla="*/ 111 w 158"/>
                <a:gd name="T91" fmla="*/ 70 h 173"/>
                <a:gd name="T92" fmla="*/ 94 w 158"/>
                <a:gd name="T93" fmla="*/ 60 h 173"/>
                <a:gd name="T94" fmla="*/ 97 w 158"/>
                <a:gd name="T95" fmla="*/ 40 h 173"/>
                <a:gd name="T96" fmla="*/ 120 w 158"/>
                <a:gd name="T97" fmla="*/ 32 h 173"/>
                <a:gd name="T98" fmla="*/ 133 w 158"/>
                <a:gd name="T99" fmla="*/ 23 h 173"/>
                <a:gd name="T100" fmla="*/ 91 w 158"/>
                <a:gd name="T101" fmla="*/ 19 h 173"/>
                <a:gd name="T102" fmla="*/ 88 w 158"/>
                <a:gd name="T103" fmla="*/ 22 h 173"/>
                <a:gd name="T104" fmla="*/ 83 w 158"/>
                <a:gd name="T105" fmla="*/ 25 h 173"/>
                <a:gd name="T106" fmla="*/ 84 w 158"/>
                <a:gd name="T107" fmla="*/ 27 h 173"/>
                <a:gd name="T108" fmla="*/ 50 w 158"/>
                <a:gd name="T109" fmla="*/ 55 h 173"/>
                <a:gd name="T110" fmla="*/ 52 w 158"/>
                <a:gd name="T111" fmla="*/ 55 h 173"/>
                <a:gd name="T112" fmla="*/ 53 w 158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8" h="173">
                  <a:moveTo>
                    <a:pt x="128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5" y="0"/>
                    <a:pt x="55" y="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3" y="22"/>
                    <a:pt x="12" y="35"/>
                    <a:pt x="5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0" y="42"/>
                    <a:pt x="21" y="42"/>
                  </a:cubicBezTo>
                  <a:cubicBezTo>
                    <a:pt x="21" y="42"/>
                    <a:pt x="22" y="44"/>
                    <a:pt x="22" y="4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8" y="140"/>
                    <a:pt x="98" y="140"/>
                    <a:pt x="98" y="140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0" y="143"/>
                    <a:pt x="100" y="143"/>
                    <a:pt x="100" y="143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0" y="122"/>
                    <a:pt x="69" y="122"/>
                  </a:cubicBezTo>
                  <a:cubicBezTo>
                    <a:pt x="69" y="122"/>
                    <a:pt x="67" y="123"/>
                    <a:pt x="67" y="123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103"/>
                    <a:pt x="4" y="113"/>
                    <a:pt x="10" y="123"/>
                  </a:cubicBezTo>
                  <a:cubicBezTo>
                    <a:pt x="33" y="161"/>
                    <a:pt x="82" y="173"/>
                    <a:pt x="120" y="151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42" y="138"/>
                    <a:pt x="155" y="116"/>
                    <a:pt x="158" y="93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2" y="22"/>
                    <a:pt x="130" y="20"/>
                    <a:pt x="128" y="19"/>
                  </a:cubicBezTo>
                  <a:close/>
                  <a:moveTo>
                    <a:pt x="84" y="19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84" y="19"/>
                  </a:lnTo>
                  <a:close/>
                  <a:moveTo>
                    <a:pt x="83" y="25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83" y="25"/>
                  </a:lnTo>
                  <a:close/>
                  <a:moveTo>
                    <a:pt x="51" y="56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50"/>
                    <a:pt x="54" y="50"/>
                    <a:pt x="54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33">
              <a:extLst>
                <a:ext uri="{FF2B5EF4-FFF2-40B4-BE49-F238E27FC236}">
                  <a16:creationId xmlns:a16="http://schemas.microsoft.com/office/drawing/2014/main" id="{55E61906-0A25-31DA-DE9E-312F5E045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2141" y="2876398"/>
              <a:ext cx="278458" cy="302897"/>
            </a:xfrm>
            <a:custGeom>
              <a:avLst/>
              <a:gdLst>
                <a:gd name="T0" fmla="*/ 120 w 159"/>
                <a:gd name="T1" fmla="*/ 23 h 173"/>
                <a:gd name="T2" fmla="*/ 108 w 159"/>
                <a:gd name="T3" fmla="*/ 22 h 173"/>
                <a:gd name="T4" fmla="*/ 112 w 159"/>
                <a:gd name="T5" fmla="*/ 28 h 173"/>
                <a:gd name="T6" fmla="*/ 103 w 159"/>
                <a:gd name="T7" fmla="*/ 26 h 173"/>
                <a:gd name="T8" fmla="*/ 93 w 159"/>
                <a:gd name="T9" fmla="*/ 39 h 173"/>
                <a:gd name="T10" fmla="*/ 94 w 159"/>
                <a:gd name="T11" fmla="*/ 28 h 173"/>
                <a:gd name="T12" fmla="*/ 102 w 159"/>
                <a:gd name="T13" fmla="*/ 13 h 173"/>
                <a:gd name="T14" fmla="*/ 92 w 159"/>
                <a:gd name="T15" fmla="*/ 8 h 173"/>
                <a:gd name="T16" fmla="*/ 10 w 159"/>
                <a:gd name="T17" fmla="*/ 48 h 173"/>
                <a:gd name="T18" fmla="*/ 15 w 159"/>
                <a:gd name="T19" fmla="*/ 47 h 173"/>
                <a:gd name="T20" fmla="*/ 20 w 159"/>
                <a:gd name="T21" fmla="*/ 40 h 173"/>
                <a:gd name="T22" fmla="*/ 23 w 159"/>
                <a:gd name="T23" fmla="*/ 44 h 173"/>
                <a:gd name="T24" fmla="*/ 27 w 159"/>
                <a:gd name="T25" fmla="*/ 35 h 173"/>
                <a:gd name="T26" fmla="*/ 34 w 159"/>
                <a:gd name="T27" fmla="*/ 32 h 173"/>
                <a:gd name="T28" fmla="*/ 52 w 159"/>
                <a:gd name="T29" fmla="*/ 27 h 173"/>
                <a:gd name="T30" fmla="*/ 45 w 159"/>
                <a:gd name="T31" fmla="*/ 30 h 173"/>
                <a:gd name="T32" fmla="*/ 37 w 159"/>
                <a:gd name="T33" fmla="*/ 36 h 173"/>
                <a:gd name="T34" fmla="*/ 36 w 159"/>
                <a:gd name="T35" fmla="*/ 41 h 173"/>
                <a:gd name="T36" fmla="*/ 31 w 159"/>
                <a:gd name="T37" fmla="*/ 52 h 173"/>
                <a:gd name="T38" fmla="*/ 39 w 159"/>
                <a:gd name="T39" fmla="*/ 42 h 173"/>
                <a:gd name="T40" fmla="*/ 53 w 159"/>
                <a:gd name="T41" fmla="*/ 40 h 173"/>
                <a:gd name="T42" fmla="*/ 57 w 159"/>
                <a:gd name="T43" fmla="*/ 45 h 173"/>
                <a:gd name="T44" fmla="*/ 59 w 159"/>
                <a:gd name="T45" fmla="*/ 47 h 173"/>
                <a:gd name="T46" fmla="*/ 54 w 159"/>
                <a:gd name="T47" fmla="*/ 45 h 173"/>
                <a:gd name="T48" fmla="*/ 50 w 159"/>
                <a:gd name="T49" fmla="*/ 48 h 173"/>
                <a:gd name="T50" fmla="*/ 51 w 159"/>
                <a:gd name="T51" fmla="*/ 50 h 173"/>
                <a:gd name="T52" fmla="*/ 48 w 159"/>
                <a:gd name="T53" fmla="*/ 57 h 173"/>
                <a:gd name="T54" fmla="*/ 43 w 159"/>
                <a:gd name="T55" fmla="*/ 84 h 173"/>
                <a:gd name="T56" fmla="*/ 28 w 159"/>
                <a:gd name="T57" fmla="*/ 99 h 173"/>
                <a:gd name="T58" fmla="*/ 44 w 159"/>
                <a:gd name="T59" fmla="*/ 96 h 173"/>
                <a:gd name="T60" fmla="*/ 66 w 159"/>
                <a:gd name="T61" fmla="*/ 91 h 173"/>
                <a:gd name="T62" fmla="*/ 83 w 159"/>
                <a:gd name="T63" fmla="*/ 94 h 173"/>
                <a:gd name="T64" fmla="*/ 103 w 159"/>
                <a:gd name="T65" fmla="*/ 93 h 173"/>
                <a:gd name="T66" fmla="*/ 101 w 159"/>
                <a:gd name="T67" fmla="*/ 117 h 173"/>
                <a:gd name="T68" fmla="*/ 98 w 159"/>
                <a:gd name="T69" fmla="*/ 138 h 173"/>
                <a:gd name="T70" fmla="*/ 105 w 159"/>
                <a:gd name="T71" fmla="*/ 142 h 173"/>
                <a:gd name="T72" fmla="*/ 107 w 159"/>
                <a:gd name="T73" fmla="*/ 152 h 173"/>
                <a:gd name="T74" fmla="*/ 83 w 159"/>
                <a:gd name="T75" fmla="*/ 134 h 173"/>
                <a:gd name="T76" fmla="*/ 56 w 159"/>
                <a:gd name="T77" fmla="*/ 114 h 173"/>
                <a:gd name="T78" fmla="*/ 37 w 159"/>
                <a:gd name="T79" fmla="*/ 103 h 173"/>
                <a:gd name="T80" fmla="*/ 21 w 159"/>
                <a:gd name="T81" fmla="*/ 104 h 173"/>
                <a:gd name="T82" fmla="*/ 17 w 159"/>
                <a:gd name="T83" fmla="*/ 102 h 173"/>
                <a:gd name="T84" fmla="*/ 0 w 159"/>
                <a:gd name="T85" fmla="*/ 93 h 173"/>
                <a:gd name="T86" fmla="*/ 154 w 159"/>
                <a:gd name="T87" fmla="*/ 90 h 173"/>
                <a:gd name="T88" fmla="*/ 131 w 159"/>
                <a:gd name="T89" fmla="*/ 67 h 173"/>
                <a:gd name="T90" fmla="*/ 112 w 159"/>
                <a:gd name="T91" fmla="*/ 70 h 173"/>
                <a:gd name="T92" fmla="*/ 95 w 159"/>
                <a:gd name="T93" fmla="*/ 59 h 173"/>
                <a:gd name="T94" fmla="*/ 97 w 159"/>
                <a:gd name="T95" fmla="*/ 39 h 173"/>
                <a:gd name="T96" fmla="*/ 121 w 159"/>
                <a:gd name="T97" fmla="*/ 32 h 173"/>
                <a:gd name="T98" fmla="*/ 134 w 159"/>
                <a:gd name="T99" fmla="*/ 23 h 173"/>
                <a:gd name="T100" fmla="*/ 91 w 159"/>
                <a:gd name="T101" fmla="*/ 19 h 173"/>
                <a:gd name="T102" fmla="*/ 89 w 159"/>
                <a:gd name="T103" fmla="*/ 22 h 173"/>
                <a:gd name="T104" fmla="*/ 84 w 159"/>
                <a:gd name="T105" fmla="*/ 25 h 173"/>
                <a:gd name="T106" fmla="*/ 85 w 159"/>
                <a:gd name="T107" fmla="*/ 26 h 173"/>
                <a:gd name="T108" fmla="*/ 51 w 159"/>
                <a:gd name="T109" fmla="*/ 55 h 173"/>
                <a:gd name="T110" fmla="*/ 53 w 159"/>
                <a:gd name="T111" fmla="*/ 54 h 173"/>
                <a:gd name="T112" fmla="*/ 54 w 159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173">
                  <a:moveTo>
                    <a:pt x="129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6" y="0"/>
                    <a:pt x="56" y="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24" y="22"/>
                    <a:pt x="13" y="35"/>
                    <a:pt x="6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1" y="42"/>
                    <a:pt x="21" y="41"/>
                  </a:cubicBezTo>
                  <a:cubicBezTo>
                    <a:pt x="22" y="41"/>
                    <a:pt x="23" y="44"/>
                    <a:pt x="23" y="44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01" y="139"/>
                    <a:pt x="101" y="139"/>
                    <a:pt x="101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1" y="122"/>
                    <a:pt x="70" y="122"/>
                  </a:cubicBezTo>
                  <a:cubicBezTo>
                    <a:pt x="70" y="122"/>
                    <a:pt x="68" y="122"/>
                    <a:pt x="68" y="122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" y="103"/>
                    <a:pt x="5" y="113"/>
                    <a:pt x="11" y="123"/>
                  </a:cubicBezTo>
                  <a:cubicBezTo>
                    <a:pt x="34" y="161"/>
                    <a:pt x="83" y="173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42" y="138"/>
                    <a:pt x="156" y="116"/>
                    <a:pt x="159" y="93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46" y="82"/>
                    <a:pt x="146" y="82"/>
                    <a:pt x="146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1"/>
                    <a:pt x="131" y="20"/>
                    <a:pt x="129" y="19"/>
                  </a:cubicBezTo>
                  <a:close/>
                  <a:moveTo>
                    <a:pt x="85" y="18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19"/>
                    <a:pt x="86" y="19"/>
                    <a:pt x="86" y="19"/>
                  </a:cubicBezTo>
                  <a:lnTo>
                    <a:pt x="85" y="18"/>
                  </a:lnTo>
                  <a:close/>
                  <a:moveTo>
                    <a:pt x="84" y="25"/>
                  </a:moveTo>
                  <a:cubicBezTo>
                    <a:pt x="84" y="22"/>
                    <a:pt x="84" y="22"/>
                    <a:pt x="84" y="22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5" y="26"/>
                    <a:pt x="85" y="26"/>
                    <a:pt x="85" y="26"/>
                  </a:cubicBezTo>
                  <a:lnTo>
                    <a:pt x="84" y="25"/>
                  </a:lnTo>
                  <a:close/>
                  <a:moveTo>
                    <a:pt x="51" y="56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0"/>
                    <a:pt x="55" y="50"/>
                    <a:pt x="55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34">
              <a:extLst>
                <a:ext uri="{FF2B5EF4-FFF2-40B4-BE49-F238E27FC236}">
                  <a16:creationId xmlns:a16="http://schemas.microsoft.com/office/drawing/2014/main" id="{D7E0925B-D097-477E-C430-FEEAC4E55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0023" y="1972149"/>
              <a:ext cx="197735" cy="285864"/>
            </a:xfrm>
            <a:custGeom>
              <a:avLst/>
              <a:gdLst>
                <a:gd name="T0" fmla="*/ 110 w 113"/>
                <a:gd name="T1" fmla="*/ 40 h 163"/>
                <a:gd name="T2" fmla="*/ 107 w 113"/>
                <a:gd name="T3" fmla="*/ 34 h 163"/>
                <a:gd name="T4" fmla="*/ 56 w 113"/>
                <a:gd name="T5" fmla="*/ 0 h 163"/>
                <a:gd name="T6" fmla="*/ 0 w 113"/>
                <a:gd name="T7" fmla="*/ 50 h 163"/>
                <a:gd name="T8" fmla="*/ 0 w 113"/>
                <a:gd name="T9" fmla="*/ 57 h 163"/>
                <a:gd name="T10" fmla="*/ 0 w 113"/>
                <a:gd name="T11" fmla="*/ 61 h 163"/>
                <a:gd name="T12" fmla="*/ 25 w 113"/>
                <a:gd name="T13" fmla="*/ 111 h 163"/>
                <a:gd name="T14" fmla="*/ 56 w 113"/>
                <a:gd name="T15" fmla="*/ 163 h 163"/>
                <a:gd name="T16" fmla="*/ 76 w 113"/>
                <a:gd name="T17" fmla="*/ 130 h 163"/>
                <a:gd name="T18" fmla="*/ 81 w 113"/>
                <a:gd name="T19" fmla="*/ 120 h 163"/>
                <a:gd name="T20" fmla="*/ 86 w 113"/>
                <a:gd name="T21" fmla="*/ 114 h 163"/>
                <a:gd name="T22" fmla="*/ 113 w 113"/>
                <a:gd name="T23" fmla="*/ 58 h 163"/>
                <a:gd name="T24" fmla="*/ 113 w 113"/>
                <a:gd name="T25" fmla="*/ 50 h 163"/>
                <a:gd name="T26" fmla="*/ 110 w 113"/>
                <a:gd name="T27" fmla="*/ 40 h 163"/>
                <a:gd name="T28" fmla="*/ 56 w 113"/>
                <a:gd name="T29" fmla="*/ 75 h 163"/>
                <a:gd name="T30" fmla="*/ 37 w 113"/>
                <a:gd name="T31" fmla="*/ 62 h 163"/>
                <a:gd name="T32" fmla="*/ 36 w 113"/>
                <a:gd name="T33" fmla="*/ 57 h 163"/>
                <a:gd name="T34" fmla="*/ 36 w 113"/>
                <a:gd name="T35" fmla="*/ 52 h 163"/>
                <a:gd name="T36" fmla="*/ 57 w 113"/>
                <a:gd name="T37" fmla="*/ 33 h 163"/>
                <a:gd name="T38" fmla="*/ 77 w 113"/>
                <a:gd name="T39" fmla="*/ 54 h 163"/>
                <a:gd name="T40" fmla="*/ 56 w 113"/>
                <a:gd name="T41" fmla="*/ 75 h 163"/>
                <a:gd name="T42" fmla="*/ 56 w 113"/>
                <a:gd name="T43" fmla="*/ 75 h 163"/>
                <a:gd name="T44" fmla="*/ 56 w 113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7" y="9"/>
                    <a:pt x="74" y="0"/>
                    <a:pt x="56" y="0"/>
                  </a:cubicBezTo>
                  <a:cubicBezTo>
                    <a:pt x="31" y="0"/>
                    <a:pt x="4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2" y="78"/>
                    <a:pt x="15" y="95"/>
                    <a:pt x="25" y="111"/>
                  </a:cubicBezTo>
                  <a:cubicBezTo>
                    <a:pt x="35" y="129"/>
                    <a:pt x="46" y="146"/>
                    <a:pt x="56" y="163"/>
                  </a:cubicBezTo>
                  <a:cubicBezTo>
                    <a:pt x="63" y="152"/>
                    <a:pt x="69" y="140"/>
                    <a:pt x="76" y="130"/>
                  </a:cubicBezTo>
                  <a:cubicBezTo>
                    <a:pt x="78" y="126"/>
                    <a:pt x="80" y="123"/>
                    <a:pt x="81" y="120"/>
                  </a:cubicBezTo>
                  <a:cubicBezTo>
                    <a:pt x="82" y="118"/>
                    <a:pt x="85" y="116"/>
                    <a:pt x="86" y="114"/>
                  </a:cubicBezTo>
                  <a:cubicBezTo>
                    <a:pt x="96" y="95"/>
                    <a:pt x="113" y="76"/>
                    <a:pt x="113" y="58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9" y="75"/>
                    <a:pt x="41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3"/>
                    <a:pt x="57" y="33"/>
                  </a:cubicBezTo>
                  <a:cubicBezTo>
                    <a:pt x="68" y="33"/>
                    <a:pt x="77" y="43"/>
                    <a:pt x="77" y="54"/>
                  </a:cubicBezTo>
                  <a:cubicBezTo>
                    <a:pt x="77" y="66"/>
                    <a:pt x="68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35">
              <a:extLst>
                <a:ext uri="{FF2B5EF4-FFF2-40B4-BE49-F238E27FC236}">
                  <a16:creationId xmlns:a16="http://schemas.microsoft.com/office/drawing/2014/main" id="{8959785A-2306-CB7E-EA1F-8AD81DC8BF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00483" y="3117827"/>
              <a:ext cx="196254" cy="287345"/>
            </a:xfrm>
            <a:custGeom>
              <a:avLst/>
              <a:gdLst>
                <a:gd name="T0" fmla="*/ 109 w 112"/>
                <a:gd name="T1" fmla="*/ 41 h 164"/>
                <a:gd name="T2" fmla="*/ 107 w 112"/>
                <a:gd name="T3" fmla="*/ 34 h 164"/>
                <a:gd name="T4" fmla="*/ 55 w 112"/>
                <a:gd name="T5" fmla="*/ 0 h 164"/>
                <a:gd name="T6" fmla="*/ 0 w 112"/>
                <a:gd name="T7" fmla="*/ 51 h 164"/>
                <a:gd name="T8" fmla="*/ 0 w 112"/>
                <a:gd name="T9" fmla="*/ 58 h 164"/>
                <a:gd name="T10" fmla="*/ 0 w 112"/>
                <a:gd name="T11" fmla="*/ 62 h 164"/>
                <a:gd name="T12" fmla="*/ 24 w 112"/>
                <a:gd name="T13" fmla="*/ 112 h 164"/>
                <a:gd name="T14" fmla="*/ 56 w 112"/>
                <a:gd name="T15" fmla="*/ 164 h 164"/>
                <a:gd name="T16" fmla="*/ 75 w 112"/>
                <a:gd name="T17" fmla="*/ 130 h 164"/>
                <a:gd name="T18" fmla="*/ 81 w 112"/>
                <a:gd name="T19" fmla="*/ 121 h 164"/>
                <a:gd name="T20" fmla="*/ 85 w 112"/>
                <a:gd name="T21" fmla="*/ 115 h 164"/>
                <a:gd name="T22" fmla="*/ 112 w 112"/>
                <a:gd name="T23" fmla="*/ 58 h 164"/>
                <a:gd name="T24" fmla="*/ 112 w 112"/>
                <a:gd name="T25" fmla="*/ 51 h 164"/>
                <a:gd name="T26" fmla="*/ 109 w 112"/>
                <a:gd name="T27" fmla="*/ 41 h 164"/>
                <a:gd name="T28" fmla="*/ 56 w 112"/>
                <a:gd name="T29" fmla="*/ 76 h 164"/>
                <a:gd name="T30" fmla="*/ 36 w 112"/>
                <a:gd name="T31" fmla="*/ 62 h 164"/>
                <a:gd name="T32" fmla="*/ 36 w 112"/>
                <a:gd name="T33" fmla="*/ 57 h 164"/>
                <a:gd name="T34" fmla="*/ 36 w 112"/>
                <a:gd name="T35" fmla="*/ 53 h 164"/>
                <a:gd name="T36" fmla="*/ 56 w 112"/>
                <a:gd name="T37" fmla="*/ 34 h 164"/>
                <a:gd name="T38" fmla="*/ 77 w 112"/>
                <a:gd name="T39" fmla="*/ 55 h 164"/>
                <a:gd name="T40" fmla="*/ 56 w 112"/>
                <a:gd name="T41" fmla="*/ 76 h 164"/>
                <a:gd name="T42" fmla="*/ 56 w 112"/>
                <a:gd name="T43" fmla="*/ 76 h 164"/>
                <a:gd name="T44" fmla="*/ 56 w 112"/>
                <a:gd name="T45" fmla="*/ 7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4">
                  <a:moveTo>
                    <a:pt x="109" y="41"/>
                  </a:moveTo>
                  <a:cubicBezTo>
                    <a:pt x="109" y="39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0" y="0"/>
                    <a:pt x="3" y="17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61"/>
                    <a:pt x="0" y="62"/>
                  </a:cubicBezTo>
                  <a:cubicBezTo>
                    <a:pt x="2" y="78"/>
                    <a:pt x="15" y="96"/>
                    <a:pt x="24" y="112"/>
                  </a:cubicBezTo>
                  <a:cubicBezTo>
                    <a:pt x="35" y="129"/>
                    <a:pt x="45" y="146"/>
                    <a:pt x="56" y="164"/>
                  </a:cubicBezTo>
                  <a:cubicBezTo>
                    <a:pt x="62" y="152"/>
                    <a:pt x="69" y="141"/>
                    <a:pt x="75" y="130"/>
                  </a:cubicBezTo>
                  <a:cubicBezTo>
                    <a:pt x="77" y="127"/>
                    <a:pt x="79" y="124"/>
                    <a:pt x="81" y="121"/>
                  </a:cubicBezTo>
                  <a:cubicBezTo>
                    <a:pt x="82" y="119"/>
                    <a:pt x="84" y="117"/>
                    <a:pt x="85" y="115"/>
                  </a:cubicBezTo>
                  <a:cubicBezTo>
                    <a:pt x="96" y="96"/>
                    <a:pt x="112" y="77"/>
                    <a:pt x="112" y="58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2" y="48"/>
                    <a:pt x="110" y="41"/>
                    <a:pt x="109" y="41"/>
                  </a:cubicBezTo>
                  <a:close/>
                  <a:moveTo>
                    <a:pt x="56" y="76"/>
                  </a:moveTo>
                  <a:cubicBezTo>
                    <a:pt x="48" y="76"/>
                    <a:pt x="40" y="72"/>
                    <a:pt x="36" y="62"/>
                  </a:cubicBezTo>
                  <a:cubicBezTo>
                    <a:pt x="36" y="61"/>
                    <a:pt x="36" y="57"/>
                    <a:pt x="36" y="57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40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7"/>
                    <a:pt x="67" y="76"/>
                    <a:pt x="56" y="76"/>
                  </a:cubicBezTo>
                  <a:close/>
                  <a:moveTo>
                    <a:pt x="56" y="76"/>
                  </a:moveTo>
                  <a:cubicBezTo>
                    <a:pt x="56" y="76"/>
                    <a:pt x="56" y="76"/>
                    <a:pt x="56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36">
              <a:extLst>
                <a:ext uri="{FF2B5EF4-FFF2-40B4-BE49-F238E27FC236}">
                  <a16:creationId xmlns:a16="http://schemas.microsoft.com/office/drawing/2014/main" id="{930FA9FD-5256-5635-1120-8C4DA29F0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428" y="2777901"/>
              <a:ext cx="196254" cy="285864"/>
            </a:xfrm>
            <a:custGeom>
              <a:avLst/>
              <a:gdLst>
                <a:gd name="T0" fmla="*/ 110 w 112"/>
                <a:gd name="T1" fmla="*/ 40 h 163"/>
                <a:gd name="T2" fmla="*/ 107 w 112"/>
                <a:gd name="T3" fmla="*/ 34 h 163"/>
                <a:gd name="T4" fmla="*/ 55 w 112"/>
                <a:gd name="T5" fmla="*/ 0 h 163"/>
                <a:gd name="T6" fmla="*/ 0 w 112"/>
                <a:gd name="T7" fmla="*/ 50 h 163"/>
                <a:gd name="T8" fmla="*/ 0 w 112"/>
                <a:gd name="T9" fmla="*/ 57 h 163"/>
                <a:gd name="T10" fmla="*/ 0 w 112"/>
                <a:gd name="T11" fmla="*/ 62 h 163"/>
                <a:gd name="T12" fmla="*/ 24 w 112"/>
                <a:gd name="T13" fmla="*/ 111 h 163"/>
                <a:gd name="T14" fmla="*/ 56 w 112"/>
                <a:gd name="T15" fmla="*/ 163 h 163"/>
                <a:gd name="T16" fmla="*/ 75 w 112"/>
                <a:gd name="T17" fmla="*/ 130 h 163"/>
                <a:gd name="T18" fmla="*/ 81 w 112"/>
                <a:gd name="T19" fmla="*/ 120 h 163"/>
                <a:gd name="T20" fmla="*/ 85 w 112"/>
                <a:gd name="T21" fmla="*/ 114 h 163"/>
                <a:gd name="T22" fmla="*/ 112 w 112"/>
                <a:gd name="T23" fmla="*/ 58 h 163"/>
                <a:gd name="T24" fmla="*/ 112 w 112"/>
                <a:gd name="T25" fmla="*/ 50 h 163"/>
                <a:gd name="T26" fmla="*/ 110 w 112"/>
                <a:gd name="T27" fmla="*/ 40 h 163"/>
                <a:gd name="T28" fmla="*/ 56 w 112"/>
                <a:gd name="T29" fmla="*/ 75 h 163"/>
                <a:gd name="T30" fmla="*/ 37 w 112"/>
                <a:gd name="T31" fmla="*/ 62 h 163"/>
                <a:gd name="T32" fmla="*/ 36 w 112"/>
                <a:gd name="T33" fmla="*/ 57 h 163"/>
                <a:gd name="T34" fmla="*/ 36 w 112"/>
                <a:gd name="T35" fmla="*/ 52 h 163"/>
                <a:gd name="T36" fmla="*/ 56 w 112"/>
                <a:gd name="T37" fmla="*/ 34 h 163"/>
                <a:gd name="T38" fmla="*/ 77 w 112"/>
                <a:gd name="T39" fmla="*/ 55 h 163"/>
                <a:gd name="T40" fmla="*/ 56 w 112"/>
                <a:gd name="T41" fmla="*/ 75 h 163"/>
                <a:gd name="T42" fmla="*/ 56 w 112"/>
                <a:gd name="T43" fmla="*/ 75 h 163"/>
                <a:gd name="T44" fmla="*/ 56 w 112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1" y="0"/>
                    <a:pt x="3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2"/>
                  </a:cubicBezTo>
                  <a:cubicBezTo>
                    <a:pt x="2" y="78"/>
                    <a:pt x="15" y="95"/>
                    <a:pt x="24" y="111"/>
                  </a:cubicBezTo>
                  <a:cubicBezTo>
                    <a:pt x="35" y="129"/>
                    <a:pt x="45" y="146"/>
                    <a:pt x="56" y="163"/>
                  </a:cubicBezTo>
                  <a:cubicBezTo>
                    <a:pt x="63" y="152"/>
                    <a:pt x="69" y="141"/>
                    <a:pt x="75" y="130"/>
                  </a:cubicBezTo>
                  <a:cubicBezTo>
                    <a:pt x="77" y="126"/>
                    <a:pt x="79" y="123"/>
                    <a:pt x="81" y="120"/>
                  </a:cubicBezTo>
                  <a:cubicBezTo>
                    <a:pt x="82" y="118"/>
                    <a:pt x="84" y="116"/>
                    <a:pt x="85" y="114"/>
                  </a:cubicBezTo>
                  <a:cubicBezTo>
                    <a:pt x="96" y="95"/>
                    <a:pt x="112" y="76"/>
                    <a:pt x="112" y="5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8" y="75"/>
                    <a:pt x="40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6"/>
                    <a:pt x="67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37">
              <a:extLst>
                <a:ext uri="{FF2B5EF4-FFF2-40B4-BE49-F238E27FC236}">
                  <a16:creationId xmlns:a16="http://schemas.microsoft.com/office/drawing/2014/main" id="{1DF0AC6D-EDA9-5F75-B27F-70068B06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1552" y="3665857"/>
              <a:ext cx="166631" cy="91091"/>
            </a:xfrm>
            <a:custGeom>
              <a:avLst/>
              <a:gdLst>
                <a:gd name="T0" fmla="*/ 16 w 95"/>
                <a:gd name="T1" fmla="*/ 52 h 52"/>
                <a:gd name="T2" fmla="*/ 79 w 95"/>
                <a:gd name="T3" fmla="*/ 52 h 52"/>
                <a:gd name="T4" fmla="*/ 85 w 95"/>
                <a:gd name="T5" fmla="*/ 44 h 52"/>
                <a:gd name="T6" fmla="*/ 95 w 95"/>
                <a:gd name="T7" fmla="*/ 0 h 52"/>
                <a:gd name="T8" fmla="*/ 0 w 95"/>
                <a:gd name="T9" fmla="*/ 0 h 52"/>
                <a:gd name="T10" fmla="*/ 9 w 95"/>
                <a:gd name="T11" fmla="*/ 44 h 52"/>
                <a:gd name="T12" fmla="*/ 16 w 95"/>
                <a:gd name="T13" fmla="*/ 52 h 52"/>
                <a:gd name="T14" fmla="*/ 69 w 95"/>
                <a:gd name="T15" fmla="*/ 40 h 52"/>
                <a:gd name="T16" fmla="*/ 75 w 95"/>
                <a:gd name="T17" fmla="*/ 10 h 52"/>
                <a:gd name="T18" fmla="*/ 79 w 95"/>
                <a:gd name="T19" fmla="*/ 7 h 52"/>
                <a:gd name="T20" fmla="*/ 82 w 95"/>
                <a:gd name="T21" fmla="*/ 11 h 52"/>
                <a:gd name="T22" fmla="*/ 75 w 95"/>
                <a:gd name="T23" fmla="*/ 42 h 52"/>
                <a:gd name="T24" fmla="*/ 72 w 95"/>
                <a:gd name="T25" fmla="*/ 44 h 52"/>
                <a:gd name="T26" fmla="*/ 71 w 95"/>
                <a:gd name="T27" fmla="*/ 44 h 52"/>
                <a:gd name="T28" fmla="*/ 69 w 95"/>
                <a:gd name="T29" fmla="*/ 40 h 52"/>
                <a:gd name="T30" fmla="*/ 52 w 95"/>
                <a:gd name="T31" fmla="*/ 41 h 52"/>
                <a:gd name="T32" fmla="*/ 55 w 95"/>
                <a:gd name="T33" fmla="*/ 10 h 52"/>
                <a:gd name="T34" fmla="*/ 58 w 95"/>
                <a:gd name="T35" fmla="*/ 7 h 52"/>
                <a:gd name="T36" fmla="*/ 61 w 95"/>
                <a:gd name="T37" fmla="*/ 11 h 52"/>
                <a:gd name="T38" fmla="*/ 59 w 95"/>
                <a:gd name="T39" fmla="*/ 41 h 52"/>
                <a:gd name="T40" fmla="*/ 56 w 95"/>
                <a:gd name="T41" fmla="*/ 44 h 52"/>
                <a:gd name="T42" fmla="*/ 55 w 95"/>
                <a:gd name="T43" fmla="*/ 44 h 52"/>
                <a:gd name="T44" fmla="*/ 52 w 95"/>
                <a:gd name="T45" fmla="*/ 41 h 52"/>
                <a:gd name="T46" fmla="*/ 36 w 95"/>
                <a:gd name="T47" fmla="*/ 7 h 52"/>
                <a:gd name="T48" fmla="*/ 39 w 95"/>
                <a:gd name="T49" fmla="*/ 10 h 52"/>
                <a:gd name="T50" fmla="*/ 42 w 95"/>
                <a:gd name="T51" fmla="*/ 41 h 52"/>
                <a:gd name="T52" fmla="*/ 39 w 95"/>
                <a:gd name="T53" fmla="*/ 44 h 52"/>
                <a:gd name="T54" fmla="*/ 38 w 95"/>
                <a:gd name="T55" fmla="*/ 44 h 52"/>
                <a:gd name="T56" fmla="*/ 35 w 95"/>
                <a:gd name="T57" fmla="*/ 41 h 52"/>
                <a:gd name="T58" fmla="*/ 33 w 95"/>
                <a:gd name="T59" fmla="*/ 11 h 52"/>
                <a:gd name="T60" fmla="*/ 36 w 95"/>
                <a:gd name="T61" fmla="*/ 7 h 52"/>
                <a:gd name="T62" fmla="*/ 15 w 95"/>
                <a:gd name="T63" fmla="*/ 7 h 52"/>
                <a:gd name="T64" fmla="*/ 19 w 95"/>
                <a:gd name="T65" fmla="*/ 10 h 52"/>
                <a:gd name="T66" fmla="*/ 25 w 95"/>
                <a:gd name="T67" fmla="*/ 40 h 52"/>
                <a:gd name="T68" fmla="*/ 23 w 95"/>
                <a:gd name="T69" fmla="*/ 44 h 52"/>
                <a:gd name="T70" fmla="*/ 22 w 95"/>
                <a:gd name="T71" fmla="*/ 44 h 52"/>
                <a:gd name="T72" fmla="*/ 19 w 95"/>
                <a:gd name="T73" fmla="*/ 42 h 52"/>
                <a:gd name="T74" fmla="*/ 12 w 95"/>
                <a:gd name="T75" fmla="*/ 11 h 52"/>
                <a:gd name="T76" fmla="*/ 15 w 95"/>
                <a:gd name="T77" fmla="*/ 7 h 52"/>
                <a:gd name="T78" fmla="*/ 15 w 95"/>
                <a:gd name="T79" fmla="*/ 7 h 52"/>
                <a:gd name="T80" fmla="*/ 15 w 95"/>
                <a:gd name="T8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2">
                  <a:moveTo>
                    <a:pt x="16" y="52"/>
                  </a:moveTo>
                  <a:cubicBezTo>
                    <a:pt x="79" y="52"/>
                    <a:pt x="79" y="52"/>
                    <a:pt x="79" y="52"/>
                  </a:cubicBezTo>
                  <a:cubicBezTo>
                    <a:pt x="82" y="52"/>
                    <a:pt x="84" y="48"/>
                    <a:pt x="85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8"/>
                    <a:pt x="12" y="52"/>
                    <a:pt x="16" y="52"/>
                  </a:cubicBezTo>
                  <a:close/>
                  <a:moveTo>
                    <a:pt x="69" y="4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6" y="8"/>
                    <a:pt x="77" y="7"/>
                    <a:pt x="79" y="7"/>
                  </a:cubicBezTo>
                  <a:cubicBezTo>
                    <a:pt x="81" y="8"/>
                    <a:pt x="82" y="9"/>
                    <a:pt x="82" y="11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1" y="44"/>
                  </a:cubicBezTo>
                  <a:cubicBezTo>
                    <a:pt x="70" y="44"/>
                    <a:pt x="68" y="42"/>
                    <a:pt x="69" y="40"/>
                  </a:cubicBezTo>
                  <a:close/>
                  <a:moveTo>
                    <a:pt x="52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6" y="7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6" y="44"/>
                    <a:pt x="56" y="44"/>
                    <a:pt x="55" y="44"/>
                  </a:cubicBezTo>
                  <a:cubicBezTo>
                    <a:pt x="54" y="44"/>
                    <a:pt x="52" y="43"/>
                    <a:pt x="52" y="41"/>
                  </a:cubicBezTo>
                  <a:close/>
                  <a:moveTo>
                    <a:pt x="36" y="7"/>
                  </a:moveTo>
                  <a:cubicBezTo>
                    <a:pt x="38" y="7"/>
                    <a:pt x="39" y="8"/>
                    <a:pt x="39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3"/>
                    <a:pt x="40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4"/>
                    <a:pt x="35" y="43"/>
                    <a:pt x="35" y="4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9"/>
                    <a:pt x="34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8" y="8"/>
                    <a:pt x="19" y="1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42"/>
                    <a:pt x="24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1" y="44"/>
                    <a:pt x="19" y="43"/>
                    <a:pt x="19" y="4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3" y="8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38">
              <a:extLst>
                <a:ext uri="{FF2B5EF4-FFF2-40B4-BE49-F238E27FC236}">
                  <a16:creationId xmlns:a16="http://schemas.microsoft.com/office/drawing/2014/main" id="{EEDC14B4-6757-3A09-644F-0988B247D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07105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9" y="15"/>
                    <a:pt x="7" y="13"/>
                    <a:pt x="7" y="11"/>
                  </a:cubicBezTo>
                  <a:cubicBezTo>
                    <a:pt x="7" y="8"/>
                    <a:pt x="9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39">
              <a:extLst>
                <a:ext uri="{FF2B5EF4-FFF2-40B4-BE49-F238E27FC236}">
                  <a16:creationId xmlns:a16="http://schemas.microsoft.com/office/drawing/2014/main" id="{38BD53FC-9875-85B2-F0E0-CFDC5CF48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0418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8" y="15"/>
                    <a:pt x="7" y="13"/>
                    <a:pt x="7" y="11"/>
                  </a:cubicBezTo>
                  <a:cubicBezTo>
                    <a:pt x="7" y="8"/>
                    <a:pt x="8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40">
              <a:extLst>
                <a:ext uri="{FF2B5EF4-FFF2-40B4-BE49-F238E27FC236}">
                  <a16:creationId xmlns:a16="http://schemas.microsoft.com/office/drawing/2014/main" id="{F4949010-4784-3C0C-41F1-9975C3D91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38971" y="3637715"/>
              <a:ext cx="215509" cy="142191"/>
            </a:xfrm>
            <a:custGeom>
              <a:avLst/>
              <a:gdLst>
                <a:gd name="T0" fmla="*/ 120 w 123"/>
                <a:gd name="T1" fmla="*/ 81 h 81"/>
                <a:gd name="T2" fmla="*/ 35 w 123"/>
                <a:gd name="T3" fmla="*/ 81 h 81"/>
                <a:gd name="T4" fmla="*/ 29 w 123"/>
                <a:gd name="T5" fmla="*/ 76 h 81"/>
                <a:gd name="T6" fmla="*/ 13 w 123"/>
                <a:gd name="T7" fmla="*/ 8 h 81"/>
                <a:gd name="T8" fmla="*/ 3 w 123"/>
                <a:gd name="T9" fmla="*/ 8 h 81"/>
                <a:gd name="T10" fmla="*/ 0 w 123"/>
                <a:gd name="T11" fmla="*/ 4 h 81"/>
                <a:gd name="T12" fmla="*/ 3 w 123"/>
                <a:gd name="T13" fmla="*/ 0 h 81"/>
                <a:gd name="T14" fmla="*/ 14 w 123"/>
                <a:gd name="T15" fmla="*/ 0 h 81"/>
                <a:gd name="T16" fmla="*/ 20 w 123"/>
                <a:gd name="T17" fmla="*/ 5 h 81"/>
                <a:gd name="T18" fmla="*/ 36 w 123"/>
                <a:gd name="T19" fmla="*/ 73 h 81"/>
                <a:gd name="T20" fmla="*/ 120 w 123"/>
                <a:gd name="T21" fmla="*/ 73 h 81"/>
                <a:gd name="T22" fmla="*/ 123 w 123"/>
                <a:gd name="T23" fmla="*/ 77 h 81"/>
                <a:gd name="T24" fmla="*/ 120 w 123"/>
                <a:gd name="T25" fmla="*/ 81 h 81"/>
                <a:gd name="T26" fmla="*/ 120 w 123"/>
                <a:gd name="T27" fmla="*/ 81 h 81"/>
                <a:gd name="T28" fmla="*/ 120 w 123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81">
                  <a:moveTo>
                    <a:pt x="120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2" y="81"/>
                    <a:pt x="30" y="79"/>
                    <a:pt x="29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5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3" y="75"/>
                    <a:pt x="123" y="77"/>
                  </a:cubicBezTo>
                  <a:cubicBezTo>
                    <a:pt x="123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41">
              <a:extLst>
                <a:ext uri="{FF2B5EF4-FFF2-40B4-BE49-F238E27FC236}">
                  <a16:creationId xmlns:a16="http://schemas.microsoft.com/office/drawing/2014/main" id="{00E77356-2D37-B138-5702-94BE5373C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0058" y="5776511"/>
              <a:ext cx="278458" cy="150338"/>
            </a:xfrm>
            <a:custGeom>
              <a:avLst/>
              <a:gdLst>
                <a:gd name="T0" fmla="*/ 27 w 159"/>
                <a:gd name="T1" fmla="*/ 86 h 86"/>
                <a:gd name="T2" fmla="*/ 132 w 159"/>
                <a:gd name="T3" fmla="*/ 86 h 86"/>
                <a:gd name="T4" fmla="*/ 143 w 159"/>
                <a:gd name="T5" fmla="*/ 74 h 86"/>
                <a:gd name="T6" fmla="*/ 159 w 159"/>
                <a:gd name="T7" fmla="*/ 0 h 86"/>
                <a:gd name="T8" fmla="*/ 0 w 159"/>
                <a:gd name="T9" fmla="*/ 0 h 86"/>
                <a:gd name="T10" fmla="*/ 16 w 159"/>
                <a:gd name="T11" fmla="*/ 74 h 86"/>
                <a:gd name="T12" fmla="*/ 27 w 159"/>
                <a:gd name="T13" fmla="*/ 86 h 86"/>
                <a:gd name="T14" fmla="*/ 116 w 159"/>
                <a:gd name="T15" fmla="*/ 67 h 86"/>
                <a:gd name="T16" fmla="*/ 127 w 159"/>
                <a:gd name="T17" fmla="*/ 16 h 86"/>
                <a:gd name="T18" fmla="*/ 133 w 159"/>
                <a:gd name="T19" fmla="*/ 12 h 86"/>
                <a:gd name="T20" fmla="*/ 137 w 159"/>
                <a:gd name="T21" fmla="*/ 18 h 86"/>
                <a:gd name="T22" fmla="*/ 126 w 159"/>
                <a:gd name="T23" fmla="*/ 70 h 86"/>
                <a:gd name="T24" fmla="*/ 121 w 159"/>
                <a:gd name="T25" fmla="*/ 74 h 86"/>
                <a:gd name="T26" fmla="*/ 120 w 159"/>
                <a:gd name="T27" fmla="*/ 74 h 86"/>
                <a:gd name="T28" fmla="*/ 116 w 159"/>
                <a:gd name="T29" fmla="*/ 67 h 86"/>
                <a:gd name="T30" fmla="*/ 88 w 159"/>
                <a:gd name="T31" fmla="*/ 68 h 86"/>
                <a:gd name="T32" fmla="*/ 92 w 159"/>
                <a:gd name="T33" fmla="*/ 16 h 86"/>
                <a:gd name="T34" fmla="*/ 98 w 159"/>
                <a:gd name="T35" fmla="*/ 11 h 86"/>
                <a:gd name="T36" fmla="*/ 103 w 159"/>
                <a:gd name="T37" fmla="*/ 17 h 86"/>
                <a:gd name="T38" fmla="*/ 99 w 159"/>
                <a:gd name="T39" fmla="*/ 69 h 86"/>
                <a:gd name="T40" fmla="*/ 94 w 159"/>
                <a:gd name="T41" fmla="*/ 74 h 86"/>
                <a:gd name="T42" fmla="*/ 93 w 159"/>
                <a:gd name="T43" fmla="*/ 74 h 86"/>
                <a:gd name="T44" fmla="*/ 88 w 159"/>
                <a:gd name="T45" fmla="*/ 68 h 86"/>
                <a:gd name="T46" fmla="*/ 60 w 159"/>
                <a:gd name="T47" fmla="*/ 11 h 86"/>
                <a:gd name="T48" fmla="*/ 66 w 159"/>
                <a:gd name="T49" fmla="*/ 16 h 86"/>
                <a:gd name="T50" fmla="*/ 70 w 159"/>
                <a:gd name="T51" fmla="*/ 68 h 86"/>
                <a:gd name="T52" fmla="*/ 65 w 159"/>
                <a:gd name="T53" fmla="*/ 74 h 86"/>
                <a:gd name="T54" fmla="*/ 64 w 159"/>
                <a:gd name="T55" fmla="*/ 74 h 86"/>
                <a:gd name="T56" fmla="*/ 59 w 159"/>
                <a:gd name="T57" fmla="*/ 69 h 86"/>
                <a:gd name="T58" fmla="*/ 55 w 159"/>
                <a:gd name="T59" fmla="*/ 17 h 86"/>
                <a:gd name="T60" fmla="*/ 60 w 159"/>
                <a:gd name="T61" fmla="*/ 11 h 86"/>
                <a:gd name="T62" fmla="*/ 25 w 159"/>
                <a:gd name="T63" fmla="*/ 12 h 86"/>
                <a:gd name="T64" fmla="*/ 32 w 159"/>
                <a:gd name="T65" fmla="*/ 16 h 86"/>
                <a:gd name="T66" fmla="*/ 42 w 159"/>
                <a:gd name="T67" fmla="*/ 67 h 86"/>
                <a:gd name="T68" fmla="*/ 38 w 159"/>
                <a:gd name="T69" fmla="*/ 74 h 86"/>
                <a:gd name="T70" fmla="*/ 37 w 159"/>
                <a:gd name="T71" fmla="*/ 74 h 86"/>
                <a:gd name="T72" fmla="*/ 32 w 159"/>
                <a:gd name="T73" fmla="*/ 70 h 86"/>
                <a:gd name="T74" fmla="*/ 21 w 159"/>
                <a:gd name="T75" fmla="*/ 18 h 86"/>
                <a:gd name="T76" fmla="*/ 25 w 159"/>
                <a:gd name="T77" fmla="*/ 12 h 86"/>
                <a:gd name="T78" fmla="*/ 25 w 159"/>
                <a:gd name="T79" fmla="*/ 12 h 86"/>
                <a:gd name="T80" fmla="*/ 25 w 159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9" h="86">
                  <a:moveTo>
                    <a:pt x="27" y="86"/>
                  </a:moveTo>
                  <a:cubicBezTo>
                    <a:pt x="132" y="86"/>
                    <a:pt x="132" y="86"/>
                    <a:pt x="132" y="86"/>
                  </a:cubicBezTo>
                  <a:cubicBezTo>
                    <a:pt x="138" y="86"/>
                    <a:pt x="142" y="80"/>
                    <a:pt x="143" y="74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7" y="80"/>
                    <a:pt x="21" y="86"/>
                    <a:pt x="27" y="86"/>
                  </a:cubicBezTo>
                  <a:close/>
                  <a:moveTo>
                    <a:pt x="116" y="67"/>
                  </a:moveTo>
                  <a:cubicBezTo>
                    <a:pt x="127" y="16"/>
                    <a:pt x="127" y="16"/>
                    <a:pt x="127" y="16"/>
                  </a:cubicBezTo>
                  <a:cubicBezTo>
                    <a:pt x="127" y="13"/>
                    <a:pt x="130" y="11"/>
                    <a:pt x="133" y="12"/>
                  </a:cubicBezTo>
                  <a:cubicBezTo>
                    <a:pt x="136" y="12"/>
                    <a:pt x="138" y="15"/>
                    <a:pt x="137" y="18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2"/>
                    <a:pt x="124" y="74"/>
                    <a:pt x="121" y="74"/>
                  </a:cubicBezTo>
                  <a:cubicBezTo>
                    <a:pt x="121" y="74"/>
                    <a:pt x="120" y="74"/>
                    <a:pt x="120" y="74"/>
                  </a:cubicBezTo>
                  <a:cubicBezTo>
                    <a:pt x="117" y="73"/>
                    <a:pt x="115" y="70"/>
                    <a:pt x="116" y="67"/>
                  </a:cubicBezTo>
                  <a:close/>
                  <a:moveTo>
                    <a:pt x="88" y="68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3"/>
                    <a:pt x="95" y="11"/>
                    <a:pt x="98" y="11"/>
                  </a:cubicBezTo>
                  <a:cubicBezTo>
                    <a:pt x="101" y="12"/>
                    <a:pt x="103" y="14"/>
                    <a:pt x="103" y="17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72"/>
                    <a:pt x="97" y="74"/>
                    <a:pt x="94" y="74"/>
                  </a:cubicBezTo>
                  <a:cubicBezTo>
                    <a:pt x="94" y="74"/>
                    <a:pt x="93" y="74"/>
                    <a:pt x="93" y="74"/>
                  </a:cubicBezTo>
                  <a:cubicBezTo>
                    <a:pt x="90" y="74"/>
                    <a:pt x="88" y="71"/>
                    <a:pt x="88" y="68"/>
                  </a:cubicBezTo>
                  <a:close/>
                  <a:moveTo>
                    <a:pt x="60" y="11"/>
                  </a:moveTo>
                  <a:cubicBezTo>
                    <a:pt x="63" y="11"/>
                    <a:pt x="66" y="13"/>
                    <a:pt x="66" y="16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71"/>
                    <a:pt x="68" y="74"/>
                    <a:pt x="65" y="74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62" y="74"/>
                    <a:pt x="59" y="72"/>
                    <a:pt x="59" y="69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4"/>
                    <a:pt x="57" y="12"/>
                    <a:pt x="60" y="11"/>
                  </a:cubicBezTo>
                  <a:close/>
                  <a:moveTo>
                    <a:pt x="25" y="12"/>
                  </a:moveTo>
                  <a:cubicBezTo>
                    <a:pt x="28" y="11"/>
                    <a:pt x="31" y="13"/>
                    <a:pt x="32" y="16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3" y="70"/>
                    <a:pt x="41" y="73"/>
                    <a:pt x="38" y="74"/>
                  </a:cubicBezTo>
                  <a:cubicBezTo>
                    <a:pt x="38" y="74"/>
                    <a:pt x="38" y="74"/>
                    <a:pt x="37" y="74"/>
                  </a:cubicBezTo>
                  <a:cubicBezTo>
                    <a:pt x="35" y="74"/>
                    <a:pt x="32" y="72"/>
                    <a:pt x="32" y="7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5"/>
                    <a:pt x="22" y="12"/>
                    <a:pt x="25" y="12"/>
                  </a:cubicBezTo>
                  <a:close/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5F251477-F9D7-489A-2B8E-8C7AD4CFE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6719" y="5979430"/>
              <a:ext cx="64430" cy="64430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6 h 37"/>
                <a:gd name="T12" fmla="*/ 12 w 37"/>
                <a:gd name="T13" fmla="*/ 19 h 37"/>
                <a:gd name="T14" fmla="*/ 19 w 37"/>
                <a:gd name="T15" fmla="*/ 12 h 37"/>
                <a:gd name="T16" fmla="*/ 26 w 37"/>
                <a:gd name="T17" fmla="*/ 19 h 37"/>
                <a:gd name="T18" fmla="*/ 19 w 37"/>
                <a:gd name="T19" fmla="*/ 26 h 37"/>
                <a:gd name="T20" fmla="*/ 19 w 37"/>
                <a:gd name="T21" fmla="*/ 26 h 37"/>
                <a:gd name="T22" fmla="*/ 19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26"/>
                  </a:moveTo>
                  <a:cubicBezTo>
                    <a:pt x="15" y="26"/>
                    <a:pt x="12" y="23"/>
                    <a:pt x="12" y="19"/>
                  </a:cubicBezTo>
                  <a:cubicBezTo>
                    <a:pt x="12" y="15"/>
                    <a:pt x="15" y="12"/>
                    <a:pt x="19" y="12"/>
                  </a:cubicBezTo>
                  <a:cubicBezTo>
                    <a:pt x="22" y="12"/>
                    <a:pt x="26" y="15"/>
                    <a:pt x="26" y="19"/>
                  </a:cubicBezTo>
                  <a:cubicBezTo>
                    <a:pt x="26" y="23"/>
                    <a:pt x="22" y="26"/>
                    <a:pt x="19" y="26"/>
                  </a:cubicBezTo>
                  <a:close/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D0B7C2AB-BF8F-AC4D-C163-D67AA2C01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2241" y="5979430"/>
              <a:ext cx="65171" cy="64430"/>
            </a:xfrm>
            <a:custGeom>
              <a:avLst/>
              <a:gdLst>
                <a:gd name="T0" fmla="*/ 18 w 37"/>
                <a:gd name="T1" fmla="*/ 0 h 37"/>
                <a:gd name="T2" fmla="*/ 0 w 37"/>
                <a:gd name="T3" fmla="*/ 19 h 37"/>
                <a:gd name="T4" fmla="*/ 18 w 37"/>
                <a:gd name="T5" fmla="*/ 37 h 37"/>
                <a:gd name="T6" fmla="*/ 37 w 37"/>
                <a:gd name="T7" fmla="*/ 19 h 37"/>
                <a:gd name="T8" fmla="*/ 18 w 37"/>
                <a:gd name="T9" fmla="*/ 0 h 37"/>
                <a:gd name="T10" fmla="*/ 18 w 37"/>
                <a:gd name="T11" fmla="*/ 26 h 37"/>
                <a:gd name="T12" fmla="*/ 11 w 37"/>
                <a:gd name="T13" fmla="*/ 19 h 37"/>
                <a:gd name="T14" fmla="*/ 18 w 37"/>
                <a:gd name="T15" fmla="*/ 12 h 37"/>
                <a:gd name="T16" fmla="*/ 25 w 37"/>
                <a:gd name="T17" fmla="*/ 19 h 37"/>
                <a:gd name="T18" fmla="*/ 18 w 37"/>
                <a:gd name="T19" fmla="*/ 26 h 37"/>
                <a:gd name="T20" fmla="*/ 18 w 37"/>
                <a:gd name="T21" fmla="*/ 26 h 37"/>
                <a:gd name="T22" fmla="*/ 18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lose/>
                  <a:moveTo>
                    <a:pt x="18" y="26"/>
                  </a:moveTo>
                  <a:cubicBezTo>
                    <a:pt x="14" y="26"/>
                    <a:pt x="11" y="23"/>
                    <a:pt x="11" y="19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22" y="12"/>
                    <a:pt x="25" y="15"/>
                    <a:pt x="25" y="19"/>
                  </a:cubicBezTo>
                  <a:cubicBezTo>
                    <a:pt x="25" y="23"/>
                    <a:pt x="22" y="26"/>
                    <a:pt x="18" y="26"/>
                  </a:cubicBezTo>
                  <a:close/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1AD1DB00-E11B-32EE-D11D-9DF56B73F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1188" y="5729114"/>
              <a:ext cx="364366" cy="236245"/>
            </a:xfrm>
            <a:custGeom>
              <a:avLst/>
              <a:gdLst>
                <a:gd name="T0" fmla="*/ 202 w 208"/>
                <a:gd name="T1" fmla="*/ 135 h 135"/>
                <a:gd name="T2" fmla="*/ 60 w 208"/>
                <a:gd name="T3" fmla="*/ 135 h 135"/>
                <a:gd name="T4" fmla="*/ 50 w 208"/>
                <a:gd name="T5" fmla="*/ 127 h 135"/>
                <a:gd name="T6" fmla="*/ 23 w 208"/>
                <a:gd name="T7" fmla="*/ 13 h 135"/>
                <a:gd name="T8" fmla="*/ 7 w 208"/>
                <a:gd name="T9" fmla="*/ 13 h 135"/>
                <a:gd name="T10" fmla="*/ 0 w 208"/>
                <a:gd name="T11" fmla="*/ 7 h 135"/>
                <a:gd name="T12" fmla="*/ 7 w 208"/>
                <a:gd name="T13" fmla="*/ 0 h 135"/>
                <a:gd name="T14" fmla="*/ 25 w 208"/>
                <a:gd name="T15" fmla="*/ 0 h 135"/>
                <a:gd name="T16" fmla="*/ 35 w 208"/>
                <a:gd name="T17" fmla="*/ 9 h 135"/>
                <a:gd name="T18" fmla="*/ 62 w 208"/>
                <a:gd name="T19" fmla="*/ 123 h 135"/>
                <a:gd name="T20" fmla="*/ 202 w 208"/>
                <a:gd name="T21" fmla="*/ 123 h 135"/>
                <a:gd name="T22" fmla="*/ 208 w 208"/>
                <a:gd name="T23" fmla="*/ 129 h 135"/>
                <a:gd name="T24" fmla="*/ 202 w 208"/>
                <a:gd name="T25" fmla="*/ 135 h 135"/>
                <a:gd name="T26" fmla="*/ 202 w 208"/>
                <a:gd name="T27" fmla="*/ 135 h 135"/>
                <a:gd name="T28" fmla="*/ 202 w 208"/>
                <a:gd name="T2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135">
                  <a:moveTo>
                    <a:pt x="202" y="135"/>
                  </a:moveTo>
                  <a:cubicBezTo>
                    <a:pt x="60" y="135"/>
                    <a:pt x="60" y="135"/>
                    <a:pt x="60" y="135"/>
                  </a:cubicBezTo>
                  <a:cubicBezTo>
                    <a:pt x="55" y="135"/>
                    <a:pt x="51" y="132"/>
                    <a:pt x="50" y="12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4" y="4"/>
                    <a:pt x="35" y="9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05" y="123"/>
                    <a:pt x="208" y="126"/>
                    <a:pt x="208" y="129"/>
                  </a:cubicBezTo>
                  <a:cubicBezTo>
                    <a:pt x="208" y="133"/>
                    <a:pt x="205" y="135"/>
                    <a:pt x="202" y="135"/>
                  </a:cubicBezTo>
                  <a:close/>
                  <a:moveTo>
                    <a:pt x="202" y="135"/>
                  </a:moveTo>
                  <a:cubicBezTo>
                    <a:pt x="202" y="135"/>
                    <a:pt x="202" y="135"/>
                    <a:pt x="202" y="13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B8DFB884-6A34-FE4C-C159-563A1D72E3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9447" y="3823600"/>
              <a:ext cx="166631" cy="89610"/>
            </a:xfrm>
            <a:custGeom>
              <a:avLst/>
              <a:gdLst>
                <a:gd name="T0" fmla="*/ 16 w 95"/>
                <a:gd name="T1" fmla="*/ 51 h 51"/>
                <a:gd name="T2" fmla="*/ 79 w 95"/>
                <a:gd name="T3" fmla="*/ 51 h 51"/>
                <a:gd name="T4" fmla="*/ 86 w 95"/>
                <a:gd name="T5" fmla="*/ 44 h 51"/>
                <a:gd name="T6" fmla="*/ 95 w 95"/>
                <a:gd name="T7" fmla="*/ 0 h 51"/>
                <a:gd name="T8" fmla="*/ 0 w 95"/>
                <a:gd name="T9" fmla="*/ 0 h 51"/>
                <a:gd name="T10" fmla="*/ 10 w 95"/>
                <a:gd name="T11" fmla="*/ 44 h 51"/>
                <a:gd name="T12" fmla="*/ 16 w 95"/>
                <a:gd name="T13" fmla="*/ 51 h 51"/>
                <a:gd name="T14" fmla="*/ 69 w 95"/>
                <a:gd name="T15" fmla="*/ 40 h 51"/>
                <a:gd name="T16" fmla="*/ 76 w 95"/>
                <a:gd name="T17" fmla="*/ 9 h 51"/>
                <a:gd name="T18" fmla="*/ 80 w 95"/>
                <a:gd name="T19" fmla="*/ 7 h 51"/>
                <a:gd name="T20" fmla="*/ 82 w 95"/>
                <a:gd name="T21" fmla="*/ 11 h 51"/>
                <a:gd name="T22" fmla="*/ 76 w 95"/>
                <a:gd name="T23" fmla="*/ 42 h 51"/>
                <a:gd name="T24" fmla="*/ 72 w 95"/>
                <a:gd name="T25" fmla="*/ 44 h 51"/>
                <a:gd name="T26" fmla="*/ 72 w 95"/>
                <a:gd name="T27" fmla="*/ 44 h 51"/>
                <a:gd name="T28" fmla="*/ 69 w 95"/>
                <a:gd name="T29" fmla="*/ 40 h 51"/>
                <a:gd name="T30" fmla="*/ 53 w 95"/>
                <a:gd name="T31" fmla="*/ 41 h 51"/>
                <a:gd name="T32" fmla="*/ 55 w 95"/>
                <a:gd name="T33" fmla="*/ 10 h 51"/>
                <a:gd name="T34" fmla="*/ 59 w 95"/>
                <a:gd name="T35" fmla="*/ 7 h 51"/>
                <a:gd name="T36" fmla="*/ 62 w 95"/>
                <a:gd name="T37" fmla="*/ 10 h 51"/>
                <a:gd name="T38" fmla="*/ 59 w 95"/>
                <a:gd name="T39" fmla="*/ 41 h 51"/>
                <a:gd name="T40" fmla="*/ 56 w 95"/>
                <a:gd name="T41" fmla="*/ 44 h 51"/>
                <a:gd name="T42" fmla="*/ 56 w 95"/>
                <a:gd name="T43" fmla="*/ 44 h 51"/>
                <a:gd name="T44" fmla="*/ 53 w 95"/>
                <a:gd name="T45" fmla="*/ 41 h 51"/>
                <a:gd name="T46" fmla="*/ 36 w 95"/>
                <a:gd name="T47" fmla="*/ 7 h 51"/>
                <a:gd name="T48" fmla="*/ 40 w 95"/>
                <a:gd name="T49" fmla="*/ 10 h 51"/>
                <a:gd name="T50" fmla="*/ 42 w 95"/>
                <a:gd name="T51" fmla="*/ 41 h 51"/>
                <a:gd name="T52" fmla="*/ 39 w 95"/>
                <a:gd name="T53" fmla="*/ 44 h 51"/>
                <a:gd name="T54" fmla="*/ 39 w 95"/>
                <a:gd name="T55" fmla="*/ 44 h 51"/>
                <a:gd name="T56" fmla="*/ 36 w 95"/>
                <a:gd name="T57" fmla="*/ 41 h 51"/>
                <a:gd name="T58" fmla="*/ 33 w 95"/>
                <a:gd name="T59" fmla="*/ 10 h 51"/>
                <a:gd name="T60" fmla="*/ 36 w 95"/>
                <a:gd name="T61" fmla="*/ 7 h 51"/>
                <a:gd name="T62" fmla="*/ 15 w 95"/>
                <a:gd name="T63" fmla="*/ 7 h 51"/>
                <a:gd name="T64" fmla="*/ 19 w 95"/>
                <a:gd name="T65" fmla="*/ 9 h 51"/>
                <a:gd name="T66" fmla="*/ 26 w 95"/>
                <a:gd name="T67" fmla="*/ 40 h 51"/>
                <a:gd name="T68" fmla="*/ 23 w 95"/>
                <a:gd name="T69" fmla="*/ 44 h 51"/>
                <a:gd name="T70" fmla="*/ 22 w 95"/>
                <a:gd name="T71" fmla="*/ 44 h 51"/>
                <a:gd name="T72" fmla="*/ 19 w 95"/>
                <a:gd name="T73" fmla="*/ 42 h 51"/>
                <a:gd name="T74" fmla="*/ 13 w 95"/>
                <a:gd name="T75" fmla="*/ 11 h 51"/>
                <a:gd name="T76" fmla="*/ 15 w 95"/>
                <a:gd name="T77" fmla="*/ 7 h 51"/>
                <a:gd name="T78" fmla="*/ 15 w 95"/>
                <a:gd name="T79" fmla="*/ 7 h 51"/>
                <a:gd name="T80" fmla="*/ 15 w 95"/>
                <a:gd name="T81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1">
                  <a:moveTo>
                    <a:pt x="16" y="51"/>
                  </a:moveTo>
                  <a:cubicBezTo>
                    <a:pt x="79" y="51"/>
                    <a:pt x="79" y="51"/>
                    <a:pt x="79" y="51"/>
                  </a:cubicBezTo>
                  <a:cubicBezTo>
                    <a:pt x="83" y="51"/>
                    <a:pt x="85" y="48"/>
                    <a:pt x="86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8"/>
                    <a:pt x="13" y="51"/>
                    <a:pt x="16" y="51"/>
                  </a:cubicBezTo>
                  <a:close/>
                  <a:moveTo>
                    <a:pt x="69" y="40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8"/>
                    <a:pt x="78" y="7"/>
                    <a:pt x="80" y="7"/>
                  </a:cubicBezTo>
                  <a:cubicBezTo>
                    <a:pt x="81" y="7"/>
                    <a:pt x="83" y="9"/>
                    <a:pt x="82" y="1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0" y="44"/>
                    <a:pt x="69" y="42"/>
                    <a:pt x="69" y="40"/>
                  </a:cubicBezTo>
                  <a:close/>
                  <a:moveTo>
                    <a:pt x="53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7" y="7"/>
                    <a:pt x="59" y="7"/>
                  </a:cubicBezTo>
                  <a:cubicBezTo>
                    <a:pt x="60" y="7"/>
                    <a:pt x="62" y="9"/>
                    <a:pt x="62" y="1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8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4" y="44"/>
                    <a:pt x="53" y="42"/>
                    <a:pt x="53" y="41"/>
                  </a:cubicBezTo>
                  <a:close/>
                  <a:moveTo>
                    <a:pt x="36" y="7"/>
                  </a:moveTo>
                  <a:cubicBezTo>
                    <a:pt x="38" y="7"/>
                    <a:pt x="40" y="8"/>
                    <a:pt x="40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7" y="44"/>
                    <a:pt x="36" y="43"/>
                    <a:pt x="36" y="4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9"/>
                    <a:pt x="35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9" y="8"/>
                    <a:pt x="19" y="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2"/>
                    <a:pt x="25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1" y="44"/>
                    <a:pt x="20" y="43"/>
                    <a:pt x="19" y="4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3" y="7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7" name="Freeform 146">
              <a:extLst>
                <a:ext uri="{FF2B5EF4-FFF2-40B4-BE49-F238E27FC236}">
                  <a16:creationId xmlns:a16="http://schemas.microsoft.com/office/drawing/2014/main" id="{FEF176BF-21C4-3284-A5BE-E68247971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5740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4" y="7"/>
                    <a:pt x="15" y="9"/>
                    <a:pt x="15" y="11"/>
                  </a:cubicBezTo>
                  <a:cubicBezTo>
                    <a:pt x="15" y="14"/>
                    <a:pt x="14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Freeform 147">
              <a:extLst>
                <a:ext uri="{FF2B5EF4-FFF2-40B4-BE49-F238E27FC236}">
                  <a16:creationId xmlns:a16="http://schemas.microsoft.com/office/drawing/2014/main" id="{A43E32B7-2B6F-7745-9E03-BC5724257A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313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3" y="7"/>
                    <a:pt x="15" y="9"/>
                    <a:pt x="15" y="11"/>
                  </a:cubicBezTo>
                  <a:cubicBezTo>
                    <a:pt x="15" y="14"/>
                    <a:pt x="13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148">
              <a:extLst>
                <a:ext uri="{FF2B5EF4-FFF2-40B4-BE49-F238E27FC236}">
                  <a16:creationId xmlns:a16="http://schemas.microsoft.com/office/drawing/2014/main" id="{E1378050-F5E5-0B4A-90E7-64F47447D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7607" y="3795458"/>
              <a:ext cx="216990" cy="142191"/>
            </a:xfrm>
            <a:custGeom>
              <a:avLst/>
              <a:gdLst>
                <a:gd name="T0" fmla="*/ 120 w 124"/>
                <a:gd name="T1" fmla="*/ 81 h 81"/>
                <a:gd name="T2" fmla="*/ 36 w 124"/>
                <a:gd name="T3" fmla="*/ 81 h 81"/>
                <a:gd name="T4" fmla="*/ 29 w 124"/>
                <a:gd name="T5" fmla="*/ 76 h 81"/>
                <a:gd name="T6" fmla="*/ 14 w 124"/>
                <a:gd name="T7" fmla="*/ 8 h 81"/>
                <a:gd name="T8" fmla="*/ 4 w 124"/>
                <a:gd name="T9" fmla="*/ 8 h 81"/>
                <a:gd name="T10" fmla="*/ 0 w 124"/>
                <a:gd name="T11" fmla="*/ 4 h 81"/>
                <a:gd name="T12" fmla="*/ 4 w 124"/>
                <a:gd name="T13" fmla="*/ 0 h 81"/>
                <a:gd name="T14" fmla="*/ 15 w 124"/>
                <a:gd name="T15" fmla="*/ 0 h 81"/>
                <a:gd name="T16" fmla="*/ 21 w 124"/>
                <a:gd name="T17" fmla="*/ 5 h 81"/>
                <a:gd name="T18" fmla="*/ 37 w 124"/>
                <a:gd name="T19" fmla="*/ 73 h 81"/>
                <a:gd name="T20" fmla="*/ 120 w 124"/>
                <a:gd name="T21" fmla="*/ 73 h 81"/>
                <a:gd name="T22" fmla="*/ 124 w 124"/>
                <a:gd name="T23" fmla="*/ 77 h 81"/>
                <a:gd name="T24" fmla="*/ 120 w 124"/>
                <a:gd name="T25" fmla="*/ 81 h 81"/>
                <a:gd name="T26" fmla="*/ 120 w 124"/>
                <a:gd name="T27" fmla="*/ 81 h 81"/>
                <a:gd name="T28" fmla="*/ 120 w 124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81">
                  <a:moveTo>
                    <a:pt x="120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3" y="81"/>
                    <a:pt x="30" y="79"/>
                    <a:pt x="29" y="7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1" y="5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4" y="75"/>
                    <a:pt x="124" y="77"/>
                  </a:cubicBezTo>
                  <a:cubicBezTo>
                    <a:pt x="124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0" name="Freeform 149">
              <a:extLst>
                <a:ext uri="{FF2B5EF4-FFF2-40B4-BE49-F238E27FC236}">
                  <a16:creationId xmlns:a16="http://schemas.microsoft.com/office/drawing/2014/main" id="{C4E7526E-8CD0-98A8-BC47-80DAFB408D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6083" y="3639936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3 w 102"/>
                <a:gd name="T3" fmla="*/ 64 h 64"/>
                <a:gd name="T4" fmla="*/ 98 w 102"/>
                <a:gd name="T5" fmla="*/ 1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1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Freeform 150">
              <a:extLst>
                <a:ext uri="{FF2B5EF4-FFF2-40B4-BE49-F238E27FC236}">
                  <a16:creationId xmlns:a16="http://schemas.microsoft.com/office/drawing/2014/main" id="{E1E295FB-89FE-1F4F-EAB2-A5BCD41A7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0898" y="3760651"/>
              <a:ext cx="190329" cy="19255"/>
            </a:xfrm>
            <a:custGeom>
              <a:avLst/>
              <a:gdLst>
                <a:gd name="T0" fmla="*/ 105 w 109"/>
                <a:gd name="T1" fmla="*/ 0 h 11"/>
                <a:gd name="T2" fmla="*/ 3 w 109"/>
                <a:gd name="T3" fmla="*/ 0 h 11"/>
                <a:gd name="T4" fmla="*/ 1 w 109"/>
                <a:gd name="T5" fmla="*/ 5 h 11"/>
                <a:gd name="T6" fmla="*/ 6 w 109"/>
                <a:gd name="T7" fmla="*/ 10 h 11"/>
                <a:gd name="T8" fmla="*/ 8 w 109"/>
                <a:gd name="T9" fmla="*/ 11 h 11"/>
                <a:gd name="T10" fmla="*/ 101 w 109"/>
                <a:gd name="T11" fmla="*/ 11 h 11"/>
                <a:gd name="T12" fmla="*/ 103 w 109"/>
                <a:gd name="T13" fmla="*/ 10 h 11"/>
                <a:gd name="T14" fmla="*/ 107 w 109"/>
                <a:gd name="T15" fmla="*/ 5 h 11"/>
                <a:gd name="T16" fmla="*/ 105 w 109"/>
                <a:gd name="T17" fmla="*/ 0 h 11"/>
                <a:gd name="T18" fmla="*/ 105 w 109"/>
                <a:gd name="T19" fmla="*/ 0 h 11"/>
                <a:gd name="T20" fmla="*/ 105 w 109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1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1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11"/>
                    <a:pt x="102" y="10"/>
                    <a:pt x="103" y="10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9" y="3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151">
              <a:extLst>
                <a:ext uri="{FF2B5EF4-FFF2-40B4-BE49-F238E27FC236}">
                  <a16:creationId xmlns:a16="http://schemas.microsoft.com/office/drawing/2014/main" id="{E89690D9-E17B-F96F-6972-176D3C99E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59010" y="3646602"/>
              <a:ext cx="54062" cy="82204"/>
            </a:xfrm>
            <a:custGeom>
              <a:avLst/>
              <a:gdLst>
                <a:gd name="T0" fmla="*/ 30 w 31"/>
                <a:gd name="T1" fmla="*/ 17 h 47"/>
                <a:gd name="T2" fmla="*/ 11 w 31"/>
                <a:gd name="T3" fmla="*/ 1 h 47"/>
                <a:gd name="T4" fmla="*/ 10 w 31"/>
                <a:gd name="T5" fmla="*/ 9 h 47"/>
                <a:gd name="T6" fmla="*/ 21 w 31"/>
                <a:gd name="T7" fmla="*/ 17 h 47"/>
                <a:gd name="T8" fmla="*/ 5 w 31"/>
                <a:gd name="T9" fmla="*/ 35 h 47"/>
                <a:gd name="T10" fmla="*/ 0 w 31"/>
                <a:gd name="T11" fmla="*/ 47 h 47"/>
                <a:gd name="T12" fmla="*/ 30 w 31"/>
                <a:gd name="T13" fmla="*/ 17 h 47"/>
                <a:gd name="T14" fmla="*/ 30 w 31"/>
                <a:gd name="T15" fmla="*/ 17 h 47"/>
                <a:gd name="T16" fmla="*/ 30 w 31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7">
                  <a:moveTo>
                    <a:pt x="30" y="17"/>
                  </a:moveTo>
                  <a:cubicBezTo>
                    <a:pt x="30" y="0"/>
                    <a:pt x="14" y="1"/>
                    <a:pt x="11" y="1"/>
                  </a:cubicBezTo>
                  <a:cubicBezTo>
                    <a:pt x="11" y="4"/>
                    <a:pt x="11" y="6"/>
                    <a:pt x="10" y="9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0"/>
                    <a:pt x="5" y="35"/>
                  </a:cubicBezTo>
                  <a:cubicBezTo>
                    <a:pt x="4" y="40"/>
                    <a:pt x="2" y="44"/>
                    <a:pt x="0" y="47"/>
                  </a:cubicBezTo>
                  <a:cubicBezTo>
                    <a:pt x="31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152">
              <a:extLst>
                <a:ext uri="{FF2B5EF4-FFF2-40B4-BE49-F238E27FC236}">
                  <a16:creationId xmlns:a16="http://schemas.microsoft.com/office/drawing/2014/main" id="{6FCA76C9-9505-91C9-B3F5-FDB3A0A35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0682" y="1970668"/>
              <a:ext cx="178480" cy="114049"/>
            </a:xfrm>
            <a:custGeom>
              <a:avLst/>
              <a:gdLst>
                <a:gd name="T0" fmla="*/ 29 w 102"/>
                <a:gd name="T1" fmla="*/ 65 h 65"/>
                <a:gd name="T2" fmla="*/ 73 w 102"/>
                <a:gd name="T3" fmla="*/ 65 h 65"/>
                <a:gd name="T4" fmla="*/ 98 w 102"/>
                <a:gd name="T5" fmla="*/ 1 h 65"/>
                <a:gd name="T6" fmla="*/ 98 w 102"/>
                <a:gd name="T7" fmla="*/ 0 h 65"/>
                <a:gd name="T8" fmla="*/ 3 w 102"/>
                <a:gd name="T9" fmla="*/ 0 h 65"/>
                <a:gd name="T10" fmla="*/ 3 w 102"/>
                <a:gd name="T11" fmla="*/ 1 h 65"/>
                <a:gd name="T12" fmla="*/ 29 w 102"/>
                <a:gd name="T13" fmla="*/ 65 h 65"/>
                <a:gd name="T14" fmla="*/ 29 w 102"/>
                <a:gd name="T15" fmla="*/ 65 h 65"/>
                <a:gd name="T16" fmla="*/ 29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29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5"/>
                  </a:cubicBezTo>
                  <a:close/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Freeform 153">
              <a:extLst>
                <a:ext uri="{FF2B5EF4-FFF2-40B4-BE49-F238E27FC236}">
                  <a16:creationId xmlns:a16="http://schemas.microsoft.com/office/drawing/2014/main" id="{D0E79FC4-F8D5-72FE-A29F-D0FEBF076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5498" y="2093604"/>
              <a:ext cx="191070" cy="17033"/>
            </a:xfrm>
            <a:custGeom>
              <a:avLst/>
              <a:gdLst>
                <a:gd name="T0" fmla="*/ 105 w 109"/>
                <a:gd name="T1" fmla="*/ 0 h 10"/>
                <a:gd name="T2" fmla="*/ 3 w 109"/>
                <a:gd name="T3" fmla="*/ 0 h 10"/>
                <a:gd name="T4" fmla="*/ 1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7 w 109"/>
                <a:gd name="T15" fmla="*/ 4 h 10"/>
                <a:gd name="T16" fmla="*/ 105 w 109"/>
                <a:gd name="T17" fmla="*/ 0 h 10"/>
                <a:gd name="T18" fmla="*/ 105 w 109"/>
                <a:gd name="T19" fmla="*/ 0 h 10"/>
                <a:gd name="T20" fmla="*/ 105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2" y="10"/>
                    <a:pt x="103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5" name="Freeform 154">
              <a:extLst>
                <a:ext uri="{FF2B5EF4-FFF2-40B4-BE49-F238E27FC236}">
                  <a16:creationId xmlns:a16="http://schemas.microsoft.com/office/drawing/2014/main" id="{2A0DE12E-4B0F-E058-D2E9-377228D6E3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3609" y="1978074"/>
              <a:ext cx="54062" cy="8368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0 w 31"/>
                <a:gd name="T5" fmla="*/ 10 h 48"/>
                <a:gd name="T6" fmla="*/ 21 w 31"/>
                <a:gd name="T7" fmla="*/ 17 h 48"/>
                <a:gd name="T8" fmla="*/ 5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0" y="10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1"/>
                    <a:pt x="5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Freeform 155">
              <a:extLst>
                <a:ext uri="{FF2B5EF4-FFF2-40B4-BE49-F238E27FC236}">
                  <a16:creationId xmlns:a16="http://schemas.microsoft.com/office/drawing/2014/main" id="{2BC58E9C-8C23-AF87-B04C-A7C771816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9413" y="2986744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2 w 102"/>
                <a:gd name="T3" fmla="*/ 64 h 64"/>
                <a:gd name="T4" fmla="*/ 98 w 102"/>
                <a:gd name="T5" fmla="*/ 0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0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102" y="48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48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Freeform 156">
              <a:extLst>
                <a:ext uri="{FF2B5EF4-FFF2-40B4-BE49-F238E27FC236}">
                  <a16:creationId xmlns:a16="http://schemas.microsoft.com/office/drawing/2014/main" id="{9DE7BE4A-FCF7-4FF6-3431-FA38E14F54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29" y="3107459"/>
              <a:ext cx="188848" cy="17033"/>
            </a:xfrm>
            <a:custGeom>
              <a:avLst/>
              <a:gdLst>
                <a:gd name="T0" fmla="*/ 105 w 108"/>
                <a:gd name="T1" fmla="*/ 0 h 10"/>
                <a:gd name="T2" fmla="*/ 3 w 108"/>
                <a:gd name="T3" fmla="*/ 0 h 10"/>
                <a:gd name="T4" fmla="*/ 1 w 108"/>
                <a:gd name="T5" fmla="*/ 4 h 10"/>
                <a:gd name="T6" fmla="*/ 6 w 108"/>
                <a:gd name="T7" fmla="*/ 9 h 10"/>
                <a:gd name="T8" fmla="*/ 8 w 108"/>
                <a:gd name="T9" fmla="*/ 10 h 10"/>
                <a:gd name="T10" fmla="*/ 100 w 108"/>
                <a:gd name="T11" fmla="*/ 10 h 10"/>
                <a:gd name="T12" fmla="*/ 102 w 108"/>
                <a:gd name="T13" fmla="*/ 9 h 10"/>
                <a:gd name="T14" fmla="*/ 107 w 108"/>
                <a:gd name="T15" fmla="*/ 4 h 10"/>
                <a:gd name="T16" fmla="*/ 105 w 108"/>
                <a:gd name="T17" fmla="*/ 0 h 10"/>
                <a:gd name="T18" fmla="*/ 105 w 108"/>
                <a:gd name="T19" fmla="*/ 0 h 10"/>
                <a:gd name="T20" fmla="*/ 105 w 108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0"/>
                    <a:pt x="102" y="10"/>
                    <a:pt x="102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8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Freeform 157">
              <a:extLst>
                <a:ext uri="{FF2B5EF4-FFF2-40B4-BE49-F238E27FC236}">
                  <a16:creationId xmlns:a16="http://schemas.microsoft.com/office/drawing/2014/main" id="{611C84F1-D283-8E58-AF90-1E825638E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1600" y="2993410"/>
              <a:ext cx="52581" cy="82204"/>
            </a:xfrm>
            <a:custGeom>
              <a:avLst/>
              <a:gdLst>
                <a:gd name="T0" fmla="*/ 30 w 30"/>
                <a:gd name="T1" fmla="*/ 17 h 47"/>
                <a:gd name="T2" fmla="*/ 10 w 30"/>
                <a:gd name="T3" fmla="*/ 1 h 47"/>
                <a:gd name="T4" fmla="*/ 10 w 30"/>
                <a:gd name="T5" fmla="*/ 9 h 47"/>
                <a:gd name="T6" fmla="*/ 21 w 30"/>
                <a:gd name="T7" fmla="*/ 16 h 47"/>
                <a:gd name="T8" fmla="*/ 5 w 30"/>
                <a:gd name="T9" fmla="*/ 35 h 47"/>
                <a:gd name="T10" fmla="*/ 0 w 30"/>
                <a:gd name="T11" fmla="*/ 47 h 47"/>
                <a:gd name="T12" fmla="*/ 30 w 30"/>
                <a:gd name="T13" fmla="*/ 17 h 47"/>
                <a:gd name="T14" fmla="*/ 30 w 30"/>
                <a:gd name="T15" fmla="*/ 17 h 47"/>
                <a:gd name="T16" fmla="*/ 30 w 30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7">
                  <a:moveTo>
                    <a:pt x="30" y="17"/>
                  </a:moveTo>
                  <a:cubicBezTo>
                    <a:pt x="30" y="0"/>
                    <a:pt x="14" y="1"/>
                    <a:pt x="10" y="1"/>
                  </a:cubicBezTo>
                  <a:cubicBezTo>
                    <a:pt x="10" y="3"/>
                    <a:pt x="10" y="6"/>
                    <a:pt x="10" y="9"/>
                  </a:cubicBezTo>
                  <a:cubicBezTo>
                    <a:pt x="13" y="8"/>
                    <a:pt x="22" y="7"/>
                    <a:pt x="21" y="16"/>
                  </a:cubicBezTo>
                  <a:cubicBezTo>
                    <a:pt x="21" y="16"/>
                    <a:pt x="20" y="30"/>
                    <a:pt x="5" y="35"/>
                  </a:cubicBezTo>
                  <a:cubicBezTo>
                    <a:pt x="4" y="39"/>
                    <a:pt x="2" y="43"/>
                    <a:pt x="0" y="47"/>
                  </a:cubicBezTo>
                  <a:cubicBezTo>
                    <a:pt x="30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Freeform 158">
              <a:extLst>
                <a:ext uri="{FF2B5EF4-FFF2-40B4-BE49-F238E27FC236}">
                  <a16:creationId xmlns:a16="http://schemas.microsoft.com/office/drawing/2014/main" id="{62C22D96-2285-7D76-BCCF-7B445192E4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5822" y="5954991"/>
              <a:ext cx="178480" cy="113309"/>
            </a:xfrm>
            <a:custGeom>
              <a:avLst/>
              <a:gdLst>
                <a:gd name="T0" fmla="*/ 30 w 102"/>
                <a:gd name="T1" fmla="*/ 65 h 65"/>
                <a:gd name="T2" fmla="*/ 73 w 102"/>
                <a:gd name="T3" fmla="*/ 65 h 65"/>
                <a:gd name="T4" fmla="*/ 99 w 102"/>
                <a:gd name="T5" fmla="*/ 1 h 65"/>
                <a:gd name="T6" fmla="*/ 99 w 102"/>
                <a:gd name="T7" fmla="*/ 0 h 65"/>
                <a:gd name="T8" fmla="*/ 4 w 102"/>
                <a:gd name="T9" fmla="*/ 0 h 65"/>
                <a:gd name="T10" fmla="*/ 4 w 102"/>
                <a:gd name="T11" fmla="*/ 1 h 65"/>
                <a:gd name="T12" fmla="*/ 30 w 102"/>
                <a:gd name="T13" fmla="*/ 65 h 65"/>
                <a:gd name="T14" fmla="*/ 30 w 102"/>
                <a:gd name="T15" fmla="*/ 65 h 65"/>
                <a:gd name="T16" fmla="*/ 30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30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9" y="1"/>
                    <a:pt x="99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49"/>
                    <a:pt x="30" y="65"/>
                  </a:cubicBezTo>
                  <a:close/>
                  <a:moveTo>
                    <a:pt x="30" y="65"/>
                  </a:moveTo>
                  <a:cubicBezTo>
                    <a:pt x="30" y="65"/>
                    <a:pt x="30" y="65"/>
                    <a:pt x="30" y="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159">
              <a:extLst>
                <a:ext uri="{FF2B5EF4-FFF2-40B4-BE49-F238E27FC236}">
                  <a16:creationId xmlns:a16="http://schemas.microsoft.com/office/drawing/2014/main" id="{A21DF102-33FD-B7F9-C0B0-5DE1A8DF6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638" y="6077186"/>
              <a:ext cx="190329" cy="17774"/>
            </a:xfrm>
            <a:custGeom>
              <a:avLst/>
              <a:gdLst>
                <a:gd name="T0" fmla="*/ 106 w 109"/>
                <a:gd name="T1" fmla="*/ 0 h 10"/>
                <a:gd name="T2" fmla="*/ 4 w 109"/>
                <a:gd name="T3" fmla="*/ 0 h 10"/>
                <a:gd name="T4" fmla="*/ 2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8 w 109"/>
                <a:gd name="T15" fmla="*/ 4 h 10"/>
                <a:gd name="T16" fmla="*/ 106 w 109"/>
                <a:gd name="T17" fmla="*/ 0 h 10"/>
                <a:gd name="T18" fmla="*/ 106 w 109"/>
                <a:gd name="T19" fmla="*/ 0 h 10"/>
                <a:gd name="T20" fmla="*/ 106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2" y="10"/>
                    <a:pt x="102" y="10"/>
                    <a:pt x="103" y="9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2"/>
                    <a:pt x="108" y="0"/>
                    <a:pt x="106" y="0"/>
                  </a:cubicBezTo>
                  <a:close/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160">
              <a:extLst>
                <a:ext uri="{FF2B5EF4-FFF2-40B4-BE49-F238E27FC236}">
                  <a16:creationId xmlns:a16="http://schemas.microsoft.com/office/drawing/2014/main" id="{3A79EDA0-281B-92FF-EC47-F86817F1B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750" y="5961656"/>
              <a:ext cx="54062" cy="8442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1 w 31"/>
                <a:gd name="T5" fmla="*/ 10 h 48"/>
                <a:gd name="T6" fmla="*/ 22 w 31"/>
                <a:gd name="T7" fmla="*/ 17 h 48"/>
                <a:gd name="T8" fmla="*/ 6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1" y="10"/>
                  </a:cubicBezTo>
                  <a:cubicBezTo>
                    <a:pt x="13" y="9"/>
                    <a:pt x="22" y="7"/>
                    <a:pt x="22" y="17"/>
                  </a:cubicBezTo>
                  <a:cubicBezTo>
                    <a:pt x="22" y="17"/>
                    <a:pt x="21" y="31"/>
                    <a:pt x="6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161">
              <a:extLst>
                <a:ext uri="{FF2B5EF4-FFF2-40B4-BE49-F238E27FC236}">
                  <a16:creationId xmlns:a16="http://schemas.microsoft.com/office/drawing/2014/main" id="{45EDC10B-E3E3-722D-7403-70A98FFE8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405" y="3251132"/>
              <a:ext cx="203660" cy="194032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9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8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9" y="87"/>
                  </a:cubicBezTo>
                  <a:cubicBezTo>
                    <a:pt x="78" y="85"/>
                    <a:pt x="78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Oval 162">
              <a:extLst>
                <a:ext uri="{FF2B5EF4-FFF2-40B4-BE49-F238E27FC236}">
                  <a16:creationId xmlns:a16="http://schemas.microsoft.com/office/drawing/2014/main" id="{AEEDA955-C26B-3F23-04B6-4E2F36244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7802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Oval 163">
              <a:extLst>
                <a:ext uri="{FF2B5EF4-FFF2-40B4-BE49-F238E27FC236}">
                  <a16:creationId xmlns:a16="http://schemas.microsoft.com/office/drawing/2014/main" id="{46B4FE4E-C1FF-2BD7-349F-0436035C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1496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Oval 164">
              <a:extLst>
                <a:ext uri="{FF2B5EF4-FFF2-40B4-BE49-F238E27FC236}">
                  <a16:creationId xmlns:a16="http://schemas.microsoft.com/office/drawing/2014/main" id="{ECD0EF84-1F97-9672-45C4-2A06CC3F8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5190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165">
              <a:extLst>
                <a:ext uri="{FF2B5EF4-FFF2-40B4-BE49-F238E27FC236}">
                  <a16:creationId xmlns:a16="http://schemas.microsoft.com/office/drawing/2014/main" id="{BA119119-9EBF-1F5E-B4D7-5E2DD3FC0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9313" y="3324449"/>
              <a:ext cx="176999" cy="168112"/>
            </a:xfrm>
            <a:custGeom>
              <a:avLst/>
              <a:gdLst>
                <a:gd name="T0" fmla="*/ 50 w 101"/>
                <a:gd name="T1" fmla="*/ 0 h 96"/>
                <a:gd name="T2" fmla="*/ 0 w 101"/>
                <a:gd name="T3" fmla="*/ 37 h 96"/>
                <a:gd name="T4" fmla="*/ 24 w 101"/>
                <a:gd name="T5" fmla="*/ 70 h 96"/>
                <a:gd name="T6" fmla="*/ 44 w 101"/>
                <a:gd name="T7" fmla="*/ 96 h 96"/>
                <a:gd name="T8" fmla="*/ 41 w 101"/>
                <a:gd name="T9" fmla="*/ 74 h 96"/>
                <a:gd name="T10" fmla="*/ 50 w 101"/>
                <a:gd name="T11" fmla="*/ 75 h 96"/>
                <a:gd name="T12" fmla="*/ 101 w 101"/>
                <a:gd name="T13" fmla="*/ 37 h 96"/>
                <a:gd name="T14" fmla="*/ 50 w 101"/>
                <a:gd name="T15" fmla="*/ 0 h 96"/>
                <a:gd name="T16" fmla="*/ 25 w 101"/>
                <a:gd name="T17" fmla="*/ 53 h 96"/>
                <a:gd name="T18" fmla="*/ 19 w 101"/>
                <a:gd name="T19" fmla="*/ 47 h 96"/>
                <a:gd name="T20" fmla="*/ 25 w 101"/>
                <a:gd name="T21" fmla="*/ 41 h 96"/>
                <a:gd name="T22" fmla="*/ 31 w 101"/>
                <a:gd name="T23" fmla="*/ 47 h 96"/>
                <a:gd name="T24" fmla="*/ 25 w 101"/>
                <a:gd name="T25" fmla="*/ 53 h 96"/>
                <a:gd name="T26" fmla="*/ 50 w 101"/>
                <a:gd name="T27" fmla="*/ 53 h 96"/>
                <a:gd name="T28" fmla="*/ 44 w 101"/>
                <a:gd name="T29" fmla="*/ 47 h 96"/>
                <a:gd name="T30" fmla="*/ 50 w 101"/>
                <a:gd name="T31" fmla="*/ 41 h 96"/>
                <a:gd name="T32" fmla="*/ 56 w 101"/>
                <a:gd name="T33" fmla="*/ 47 h 96"/>
                <a:gd name="T34" fmla="*/ 50 w 101"/>
                <a:gd name="T35" fmla="*/ 53 h 96"/>
                <a:gd name="T36" fmla="*/ 75 w 101"/>
                <a:gd name="T37" fmla="*/ 53 h 96"/>
                <a:gd name="T38" fmla="*/ 69 w 101"/>
                <a:gd name="T39" fmla="*/ 47 h 96"/>
                <a:gd name="T40" fmla="*/ 75 w 101"/>
                <a:gd name="T41" fmla="*/ 41 h 96"/>
                <a:gd name="T42" fmla="*/ 81 w 101"/>
                <a:gd name="T43" fmla="*/ 47 h 96"/>
                <a:gd name="T44" fmla="*/ 75 w 101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6">
                  <a:moveTo>
                    <a:pt x="50" y="0"/>
                  </a:moveTo>
                  <a:cubicBezTo>
                    <a:pt x="22" y="0"/>
                    <a:pt x="0" y="17"/>
                    <a:pt x="0" y="37"/>
                  </a:cubicBezTo>
                  <a:cubicBezTo>
                    <a:pt x="0" y="51"/>
                    <a:pt x="9" y="63"/>
                    <a:pt x="24" y="70"/>
                  </a:cubicBezTo>
                  <a:cubicBezTo>
                    <a:pt x="24" y="76"/>
                    <a:pt x="26" y="90"/>
                    <a:pt x="44" y="96"/>
                  </a:cubicBezTo>
                  <a:cubicBezTo>
                    <a:pt x="44" y="96"/>
                    <a:pt x="37" y="84"/>
                    <a:pt x="41" y="74"/>
                  </a:cubicBezTo>
                  <a:cubicBezTo>
                    <a:pt x="44" y="75"/>
                    <a:pt x="47" y="75"/>
                    <a:pt x="50" y="75"/>
                  </a:cubicBezTo>
                  <a:cubicBezTo>
                    <a:pt x="78" y="75"/>
                    <a:pt x="101" y="58"/>
                    <a:pt x="101" y="37"/>
                  </a:cubicBezTo>
                  <a:cubicBezTo>
                    <a:pt x="101" y="17"/>
                    <a:pt x="78" y="0"/>
                    <a:pt x="50" y="0"/>
                  </a:cubicBezTo>
                  <a:close/>
                  <a:moveTo>
                    <a:pt x="25" y="53"/>
                  </a:moveTo>
                  <a:cubicBezTo>
                    <a:pt x="22" y="53"/>
                    <a:pt x="19" y="50"/>
                    <a:pt x="19" y="47"/>
                  </a:cubicBezTo>
                  <a:cubicBezTo>
                    <a:pt x="19" y="44"/>
                    <a:pt x="22" y="41"/>
                    <a:pt x="25" y="41"/>
                  </a:cubicBezTo>
                  <a:cubicBezTo>
                    <a:pt x="28" y="41"/>
                    <a:pt x="31" y="44"/>
                    <a:pt x="31" y="47"/>
                  </a:cubicBezTo>
                  <a:cubicBezTo>
                    <a:pt x="31" y="50"/>
                    <a:pt x="28" y="53"/>
                    <a:pt x="25" y="53"/>
                  </a:cubicBezTo>
                  <a:close/>
                  <a:moveTo>
                    <a:pt x="50" y="53"/>
                  </a:moveTo>
                  <a:cubicBezTo>
                    <a:pt x="47" y="53"/>
                    <a:pt x="44" y="50"/>
                    <a:pt x="44" y="47"/>
                  </a:cubicBezTo>
                  <a:cubicBezTo>
                    <a:pt x="44" y="44"/>
                    <a:pt x="47" y="41"/>
                    <a:pt x="50" y="41"/>
                  </a:cubicBezTo>
                  <a:cubicBezTo>
                    <a:pt x="53" y="41"/>
                    <a:pt x="56" y="44"/>
                    <a:pt x="56" y="47"/>
                  </a:cubicBezTo>
                  <a:cubicBezTo>
                    <a:pt x="56" y="50"/>
                    <a:pt x="53" y="53"/>
                    <a:pt x="50" y="53"/>
                  </a:cubicBezTo>
                  <a:close/>
                  <a:moveTo>
                    <a:pt x="75" y="53"/>
                  </a:moveTo>
                  <a:cubicBezTo>
                    <a:pt x="72" y="53"/>
                    <a:pt x="69" y="50"/>
                    <a:pt x="69" y="47"/>
                  </a:cubicBezTo>
                  <a:cubicBezTo>
                    <a:pt x="69" y="44"/>
                    <a:pt x="72" y="41"/>
                    <a:pt x="75" y="41"/>
                  </a:cubicBezTo>
                  <a:cubicBezTo>
                    <a:pt x="79" y="41"/>
                    <a:pt x="81" y="44"/>
                    <a:pt x="81" y="47"/>
                  </a:cubicBezTo>
                  <a:cubicBezTo>
                    <a:pt x="81" y="50"/>
                    <a:pt x="79" y="53"/>
                    <a:pt x="75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166">
              <a:extLst>
                <a:ext uri="{FF2B5EF4-FFF2-40B4-BE49-F238E27FC236}">
                  <a16:creationId xmlns:a16="http://schemas.microsoft.com/office/drawing/2014/main" id="{3563B631-A2B1-C1FF-CFE0-E4E8318D5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4965" y="1649997"/>
              <a:ext cx="202919" cy="194773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8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7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5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8" y="87"/>
                  </a:cubicBezTo>
                  <a:cubicBezTo>
                    <a:pt x="78" y="85"/>
                    <a:pt x="77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5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20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20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Oval 167">
              <a:extLst>
                <a:ext uri="{FF2B5EF4-FFF2-40B4-BE49-F238E27FC236}">
                  <a16:creationId xmlns:a16="http://schemas.microsoft.com/office/drawing/2014/main" id="{4E31B4BB-C237-7FC9-ED02-D6CE01FE2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62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Oval 168">
              <a:extLst>
                <a:ext uri="{FF2B5EF4-FFF2-40B4-BE49-F238E27FC236}">
                  <a16:creationId xmlns:a16="http://schemas.microsoft.com/office/drawing/2014/main" id="{9A8AADB5-80F5-737D-F5AF-FE775A563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6056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Oval 169">
              <a:extLst>
                <a:ext uri="{FF2B5EF4-FFF2-40B4-BE49-F238E27FC236}">
                  <a16:creationId xmlns:a16="http://schemas.microsoft.com/office/drawing/2014/main" id="{41BC5E5E-EA64-34F1-1C29-629B9F766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9751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170">
              <a:extLst>
                <a:ext uri="{FF2B5EF4-FFF2-40B4-BE49-F238E27FC236}">
                  <a16:creationId xmlns:a16="http://schemas.microsoft.com/office/drawing/2014/main" id="{812E9772-5EC1-3007-6570-19B539CF73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2392" y="1724055"/>
              <a:ext cx="178480" cy="168112"/>
            </a:xfrm>
            <a:custGeom>
              <a:avLst/>
              <a:gdLst>
                <a:gd name="T0" fmla="*/ 51 w 102"/>
                <a:gd name="T1" fmla="*/ 0 h 96"/>
                <a:gd name="T2" fmla="*/ 0 w 102"/>
                <a:gd name="T3" fmla="*/ 38 h 96"/>
                <a:gd name="T4" fmla="*/ 25 w 102"/>
                <a:gd name="T5" fmla="*/ 70 h 96"/>
                <a:gd name="T6" fmla="*/ 45 w 102"/>
                <a:gd name="T7" fmla="*/ 96 h 96"/>
                <a:gd name="T8" fmla="*/ 42 w 102"/>
                <a:gd name="T9" fmla="*/ 75 h 96"/>
                <a:gd name="T10" fmla="*/ 51 w 102"/>
                <a:gd name="T11" fmla="*/ 75 h 96"/>
                <a:gd name="T12" fmla="*/ 102 w 102"/>
                <a:gd name="T13" fmla="*/ 38 h 96"/>
                <a:gd name="T14" fmla="*/ 51 w 102"/>
                <a:gd name="T15" fmla="*/ 0 h 96"/>
                <a:gd name="T16" fmla="*/ 26 w 102"/>
                <a:gd name="T17" fmla="*/ 53 h 96"/>
                <a:gd name="T18" fmla="*/ 20 w 102"/>
                <a:gd name="T19" fmla="*/ 47 h 96"/>
                <a:gd name="T20" fmla="*/ 26 w 102"/>
                <a:gd name="T21" fmla="*/ 41 h 96"/>
                <a:gd name="T22" fmla="*/ 32 w 102"/>
                <a:gd name="T23" fmla="*/ 47 h 96"/>
                <a:gd name="T24" fmla="*/ 26 w 102"/>
                <a:gd name="T25" fmla="*/ 53 h 96"/>
                <a:gd name="T26" fmla="*/ 51 w 102"/>
                <a:gd name="T27" fmla="*/ 53 h 96"/>
                <a:gd name="T28" fmla="*/ 45 w 102"/>
                <a:gd name="T29" fmla="*/ 47 h 96"/>
                <a:gd name="T30" fmla="*/ 51 w 102"/>
                <a:gd name="T31" fmla="*/ 41 h 96"/>
                <a:gd name="T32" fmla="*/ 57 w 102"/>
                <a:gd name="T33" fmla="*/ 47 h 96"/>
                <a:gd name="T34" fmla="*/ 51 w 102"/>
                <a:gd name="T35" fmla="*/ 53 h 96"/>
                <a:gd name="T36" fmla="*/ 76 w 102"/>
                <a:gd name="T37" fmla="*/ 53 h 96"/>
                <a:gd name="T38" fmla="*/ 70 w 102"/>
                <a:gd name="T39" fmla="*/ 47 h 96"/>
                <a:gd name="T40" fmla="*/ 76 w 102"/>
                <a:gd name="T41" fmla="*/ 41 h 96"/>
                <a:gd name="T42" fmla="*/ 82 w 102"/>
                <a:gd name="T43" fmla="*/ 47 h 96"/>
                <a:gd name="T44" fmla="*/ 76 w 102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6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1"/>
                    <a:pt x="10" y="63"/>
                    <a:pt x="25" y="70"/>
                  </a:cubicBezTo>
                  <a:cubicBezTo>
                    <a:pt x="25" y="76"/>
                    <a:pt x="26" y="90"/>
                    <a:pt x="45" y="96"/>
                  </a:cubicBezTo>
                  <a:cubicBezTo>
                    <a:pt x="45" y="96"/>
                    <a:pt x="38" y="84"/>
                    <a:pt x="42" y="75"/>
                  </a:cubicBezTo>
                  <a:cubicBezTo>
                    <a:pt x="45" y="75"/>
                    <a:pt x="48" y="75"/>
                    <a:pt x="51" y="75"/>
                  </a:cubicBezTo>
                  <a:cubicBezTo>
                    <a:pt x="79" y="75"/>
                    <a:pt x="102" y="58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0"/>
                    <a:pt x="20" y="47"/>
                  </a:cubicBezTo>
                  <a:cubicBezTo>
                    <a:pt x="20" y="44"/>
                    <a:pt x="23" y="41"/>
                    <a:pt x="26" y="41"/>
                  </a:cubicBezTo>
                  <a:cubicBezTo>
                    <a:pt x="29" y="41"/>
                    <a:pt x="32" y="44"/>
                    <a:pt x="32" y="47"/>
                  </a:cubicBezTo>
                  <a:cubicBezTo>
                    <a:pt x="32" y="50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0"/>
                    <a:pt x="45" y="47"/>
                  </a:cubicBezTo>
                  <a:cubicBezTo>
                    <a:pt x="45" y="44"/>
                    <a:pt x="48" y="41"/>
                    <a:pt x="51" y="41"/>
                  </a:cubicBezTo>
                  <a:cubicBezTo>
                    <a:pt x="54" y="41"/>
                    <a:pt x="57" y="44"/>
                    <a:pt x="57" y="47"/>
                  </a:cubicBezTo>
                  <a:cubicBezTo>
                    <a:pt x="57" y="50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0"/>
                    <a:pt x="70" y="47"/>
                  </a:cubicBezTo>
                  <a:cubicBezTo>
                    <a:pt x="70" y="44"/>
                    <a:pt x="73" y="41"/>
                    <a:pt x="76" y="41"/>
                  </a:cubicBezTo>
                  <a:cubicBezTo>
                    <a:pt x="79" y="41"/>
                    <a:pt x="82" y="44"/>
                    <a:pt x="82" y="47"/>
                  </a:cubicBezTo>
                  <a:cubicBezTo>
                    <a:pt x="82" y="50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71">
              <a:extLst>
                <a:ext uri="{FF2B5EF4-FFF2-40B4-BE49-F238E27FC236}">
                  <a16:creationId xmlns:a16="http://schemas.microsoft.com/office/drawing/2014/main" id="{AE005607-73CF-52BB-3309-BB829A40F4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4103" y="2429828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5 h 110"/>
                <a:gd name="T16" fmla="*/ 67 w 116"/>
                <a:gd name="T17" fmla="*/ 76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8 w 116"/>
                <a:gd name="T31" fmla="*/ 85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4"/>
                    <a:pt x="98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7" y="83"/>
                    <a:pt x="77" y="82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1" y="86"/>
                    <a:pt x="65" y="86"/>
                    <a:pt x="68" y="85"/>
                  </a:cubicBezTo>
                  <a:cubicBezTo>
                    <a:pt x="73" y="96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Oval 172">
              <a:extLst>
                <a:ext uri="{FF2B5EF4-FFF2-40B4-BE49-F238E27FC236}">
                  <a16:creationId xmlns:a16="http://schemas.microsoft.com/office/drawing/2014/main" id="{BBA29B6E-9FB8-965E-3A4F-C3F998810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1500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Oval 173">
              <a:extLst>
                <a:ext uri="{FF2B5EF4-FFF2-40B4-BE49-F238E27FC236}">
                  <a16:creationId xmlns:a16="http://schemas.microsoft.com/office/drawing/2014/main" id="{02D4DF7C-2B1D-688A-C25F-D59A70ED8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194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Oval 174">
              <a:extLst>
                <a:ext uri="{FF2B5EF4-FFF2-40B4-BE49-F238E27FC236}">
                  <a16:creationId xmlns:a16="http://schemas.microsoft.com/office/drawing/2014/main" id="{2EA70044-95EC-F541-82F4-9C31EABC7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9629" y="2501664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75">
              <a:extLst>
                <a:ext uri="{FF2B5EF4-FFF2-40B4-BE49-F238E27FC236}">
                  <a16:creationId xmlns:a16="http://schemas.microsoft.com/office/drawing/2014/main" id="{CFBD7ADF-FDB2-B6F3-5CB4-3D0C44F8D4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1530" y="2501664"/>
              <a:ext cx="176999" cy="169593"/>
            </a:xfrm>
            <a:custGeom>
              <a:avLst/>
              <a:gdLst>
                <a:gd name="T0" fmla="*/ 51 w 101"/>
                <a:gd name="T1" fmla="*/ 0 h 97"/>
                <a:gd name="T2" fmla="*/ 0 w 101"/>
                <a:gd name="T3" fmla="*/ 38 h 97"/>
                <a:gd name="T4" fmla="*/ 25 w 101"/>
                <a:gd name="T5" fmla="*/ 70 h 97"/>
                <a:gd name="T6" fmla="*/ 45 w 101"/>
                <a:gd name="T7" fmla="*/ 97 h 97"/>
                <a:gd name="T8" fmla="*/ 42 w 101"/>
                <a:gd name="T9" fmla="*/ 75 h 97"/>
                <a:gd name="T10" fmla="*/ 51 w 101"/>
                <a:gd name="T11" fmla="*/ 76 h 97"/>
                <a:gd name="T12" fmla="*/ 101 w 101"/>
                <a:gd name="T13" fmla="*/ 38 h 97"/>
                <a:gd name="T14" fmla="*/ 51 w 101"/>
                <a:gd name="T15" fmla="*/ 0 h 97"/>
                <a:gd name="T16" fmla="*/ 26 w 101"/>
                <a:gd name="T17" fmla="*/ 53 h 97"/>
                <a:gd name="T18" fmla="*/ 20 w 101"/>
                <a:gd name="T19" fmla="*/ 48 h 97"/>
                <a:gd name="T20" fmla="*/ 26 w 101"/>
                <a:gd name="T21" fmla="*/ 42 h 97"/>
                <a:gd name="T22" fmla="*/ 32 w 101"/>
                <a:gd name="T23" fmla="*/ 48 h 97"/>
                <a:gd name="T24" fmla="*/ 26 w 101"/>
                <a:gd name="T25" fmla="*/ 53 h 97"/>
                <a:gd name="T26" fmla="*/ 51 w 101"/>
                <a:gd name="T27" fmla="*/ 53 h 97"/>
                <a:gd name="T28" fmla="*/ 45 w 101"/>
                <a:gd name="T29" fmla="*/ 48 h 97"/>
                <a:gd name="T30" fmla="*/ 51 w 101"/>
                <a:gd name="T31" fmla="*/ 42 h 97"/>
                <a:gd name="T32" fmla="*/ 57 w 101"/>
                <a:gd name="T33" fmla="*/ 48 h 97"/>
                <a:gd name="T34" fmla="*/ 51 w 101"/>
                <a:gd name="T35" fmla="*/ 53 h 97"/>
                <a:gd name="T36" fmla="*/ 76 w 101"/>
                <a:gd name="T37" fmla="*/ 53 h 97"/>
                <a:gd name="T38" fmla="*/ 70 w 101"/>
                <a:gd name="T39" fmla="*/ 48 h 97"/>
                <a:gd name="T40" fmla="*/ 76 w 101"/>
                <a:gd name="T41" fmla="*/ 42 h 97"/>
                <a:gd name="T42" fmla="*/ 82 w 101"/>
                <a:gd name="T43" fmla="*/ 48 h 97"/>
                <a:gd name="T44" fmla="*/ 76 w 101"/>
                <a:gd name="T45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6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5"/>
                    <a:pt x="48" y="76"/>
                    <a:pt x="51" y="76"/>
                  </a:cubicBezTo>
                  <a:cubicBezTo>
                    <a:pt x="79" y="76"/>
                    <a:pt x="101" y="59"/>
                    <a:pt x="101" y="38"/>
                  </a:cubicBezTo>
                  <a:cubicBezTo>
                    <a:pt x="101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Freeform 176">
              <a:extLst>
                <a:ext uri="{FF2B5EF4-FFF2-40B4-BE49-F238E27FC236}">
                  <a16:creationId xmlns:a16="http://schemas.microsoft.com/office/drawing/2014/main" id="{AA666CAF-41AD-2C09-BA4E-04DDD3D89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0357" y="3839152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6 h 110"/>
                <a:gd name="T16" fmla="*/ 67 w 116"/>
                <a:gd name="T17" fmla="*/ 77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9 w 116"/>
                <a:gd name="T31" fmla="*/ 86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8" y="83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2" y="86"/>
                    <a:pt x="65" y="86"/>
                    <a:pt x="69" y="86"/>
                  </a:cubicBezTo>
                  <a:cubicBezTo>
                    <a:pt x="73" y="97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Oval 177">
              <a:extLst>
                <a:ext uri="{FF2B5EF4-FFF2-40B4-BE49-F238E27FC236}">
                  <a16:creationId xmlns:a16="http://schemas.microsoft.com/office/drawing/2014/main" id="{7108D638-972C-31D9-9633-CAFF404FB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7754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Oval 178">
              <a:extLst>
                <a:ext uri="{FF2B5EF4-FFF2-40B4-BE49-F238E27FC236}">
                  <a16:creationId xmlns:a16="http://schemas.microsoft.com/office/drawing/2014/main" id="{A171E055-6962-B877-5B79-A03C62F8E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1448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Oval 179">
              <a:extLst>
                <a:ext uri="{FF2B5EF4-FFF2-40B4-BE49-F238E27FC236}">
                  <a16:creationId xmlns:a16="http://schemas.microsoft.com/office/drawing/2014/main" id="{FE2888CB-87A7-BCF1-D41F-97233BD8A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5142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80">
              <a:extLst>
                <a:ext uri="{FF2B5EF4-FFF2-40B4-BE49-F238E27FC236}">
                  <a16:creationId xmlns:a16="http://schemas.microsoft.com/office/drawing/2014/main" id="{DAE6CDBC-99E7-55F5-CD63-5957D81BD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7784" y="3910989"/>
              <a:ext cx="178480" cy="170333"/>
            </a:xfrm>
            <a:custGeom>
              <a:avLst/>
              <a:gdLst>
                <a:gd name="T0" fmla="*/ 51 w 102"/>
                <a:gd name="T1" fmla="*/ 0 h 97"/>
                <a:gd name="T2" fmla="*/ 0 w 102"/>
                <a:gd name="T3" fmla="*/ 38 h 97"/>
                <a:gd name="T4" fmla="*/ 25 w 102"/>
                <a:gd name="T5" fmla="*/ 70 h 97"/>
                <a:gd name="T6" fmla="*/ 45 w 102"/>
                <a:gd name="T7" fmla="*/ 97 h 97"/>
                <a:gd name="T8" fmla="*/ 42 w 102"/>
                <a:gd name="T9" fmla="*/ 75 h 97"/>
                <a:gd name="T10" fmla="*/ 51 w 102"/>
                <a:gd name="T11" fmla="*/ 76 h 97"/>
                <a:gd name="T12" fmla="*/ 102 w 102"/>
                <a:gd name="T13" fmla="*/ 38 h 97"/>
                <a:gd name="T14" fmla="*/ 51 w 102"/>
                <a:gd name="T15" fmla="*/ 0 h 97"/>
                <a:gd name="T16" fmla="*/ 26 w 102"/>
                <a:gd name="T17" fmla="*/ 54 h 97"/>
                <a:gd name="T18" fmla="*/ 20 w 102"/>
                <a:gd name="T19" fmla="*/ 48 h 97"/>
                <a:gd name="T20" fmla="*/ 26 w 102"/>
                <a:gd name="T21" fmla="*/ 42 h 97"/>
                <a:gd name="T22" fmla="*/ 32 w 102"/>
                <a:gd name="T23" fmla="*/ 48 h 97"/>
                <a:gd name="T24" fmla="*/ 26 w 102"/>
                <a:gd name="T25" fmla="*/ 54 h 97"/>
                <a:gd name="T26" fmla="*/ 51 w 102"/>
                <a:gd name="T27" fmla="*/ 54 h 97"/>
                <a:gd name="T28" fmla="*/ 45 w 102"/>
                <a:gd name="T29" fmla="*/ 48 h 97"/>
                <a:gd name="T30" fmla="*/ 51 w 102"/>
                <a:gd name="T31" fmla="*/ 42 h 97"/>
                <a:gd name="T32" fmla="*/ 57 w 102"/>
                <a:gd name="T33" fmla="*/ 48 h 97"/>
                <a:gd name="T34" fmla="*/ 51 w 102"/>
                <a:gd name="T35" fmla="*/ 54 h 97"/>
                <a:gd name="T36" fmla="*/ 76 w 102"/>
                <a:gd name="T37" fmla="*/ 54 h 97"/>
                <a:gd name="T38" fmla="*/ 70 w 102"/>
                <a:gd name="T39" fmla="*/ 48 h 97"/>
                <a:gd name="T40" fmla="*/ 76 w 102"/>
                <a:gd name="T41" fmla="*/ 42 h 97"/>
                <a:gd name="T42" fmla="*/ 82 w 102"/>
                <a:gd name="T43" fmla="*/ 48 h 97"/>
                <a:gd name="T44" fmla="*/ 76 w 102"/>
                <a:gd name="T45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7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6"/>
                    <a:pt x="48" y="76"/>
                    <a:pt x="51" y="76"/>
                  </a:cubicBezTo>
                  <a:cubicBezTo>
                    <a:pt x="79" y="76"/>
                    <a:pt x="102" y="59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4"/>
                  </a:moveTo>
                  <a:cubicBezTo>
                    <a:pt x="23" y="54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4"/>
                    <a:pt x="26" y="54"/>
                  </a:cubicBezTo>
                  <a:close/>
                  <a:moveTo>
                    <a:pt x="51" y="54"/>
                  </a:moveTo>
                  <a:cubicBezTo>
                    <a:pt x="48" y="54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4"/>
                    <a:pt x="51" y="54"/>
                  </a:cubicBezTo>
                  <a:close/>
                  <a:moveTo>
                    <a:pt x="76" y="54"/>
                  </a:moveTo>
                  <a:cubicBezTo>
                    <a:pt x="73" y="54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4"/>
                    <a:pt x="7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181">
              <a:extLst>
                <a:ext uri="{FF2B5EF4-FFF2-40B4-BE49-F238E27FC236}">
                  <a16:creationId xmlns:a16="http://schemas.microsoft.com/office/drawing/2014/main" id="{22562C6A-BA38-78E0-FB00-546753726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2557" y="2920092"/>
              <a:ext cx="275496" cy="308081"/>
            </a:xfrm>
            <a:custGeom>
              <a:avLst/>
              <a:gdLst>
                <a:gd name="T0" fmla="*/ 4 w 157"/>
                <a:gd name="T1" fmla="*/ 140 h 176"/>
                <a:gd name="T2" fmla="*/ 12 w 157"/>
                <a:gd name="T3" fmla="*/ 140 h 176"/>
                <a:gd name="T4" fmla="*/ 63 w 157"/>
                <a:gd name="T5" fmla="*/ 173 h 176"/>
                <a:gd name="T6" fmla="*/ 67 w 157"/>
                <a:gd name="T7" fmla="*/ 176 h 176"/>
                <a:gd name="T8" fmla="*/ 91 w 157"/>
                <a:gd name="T9" fmla="*/ 176 h 176"/>
                <a:gd name="T10" fmla="*/ 96 w 157"/>
                <a:gd name="T11" fmla="*/ 171 h 176"/>
                <a:gd name="T12" fmla="*/ 96 w 157"/>
                <a:gd name="T13" fmla="*/ 166 h 176"/>
                <a:gd name="T14" fmla="*/ 91 w 157"/>
                <a:gd name="T15" fmla="*/ 160 h 176"/>
                <a:gd name="T16" fmla="*/ 67 w 157"/>
                <a:gd name="T17" fmla="*/ 160 h 176"/>
                <a:gd name="T18" fmla="*/ 62 w 157"/>
                <a:gd name="T19" fmla="*/ 165 h 176"/>
                <a:gd name="T20" fmla="*/ 20 w 157"/>
                <a:gd name="T21" fmla="*/ 140 h 176"/>
                <a:gd name="T22" fmla="*/ 31 w 157"/>
                <a:gd name="T23" fmla="*/ 140 h 176"/>
                <a:gd name="T24" fmla="*/ 35 w 157"/>
                <a:gd name="T25" fmla="*/ 136 h 176"/>
                <a:gd name="T26" fmla="*/ 35 w 157"/>
                <a:gd name="T27" fmla="*/ 81 h 176"/>
                <a:gd name="T28" fmla="*/ 31 w 157"/>
                <a:gd name="T29" fmla="*/ 77 h 176"/>
                <a:gd name="T30" fmla="*/ 16 w 157"/>
                <a:gd name="T31" fmla="*/ 77 h 176"/>
                <a:gd name="T32" fmla="*/ 79 w 157"/>
                <a:gd name="T33" fmla="*/ 15 h 176"/>
                <a:gd name="T34" fmla="*/ 141 w 157"/>
                <a:gd name="T35" fmla="*/ 77 h 176"/>
                <a:gd name="T36" fmla="*/ 126 w 157"/>
                <a:gd name="T37" fmla="*/ 77 h 176"/>
                <a:gd name="T38" fmla="*/ 122 w 157"/>
                <a:gd name="T39" fmla="*/ 81 h 176"/>
                <a:gd name="T40" fmla="*/ 122 w 157"/>
                <a:gd name="T41" fmla="*/ 136 h 176"/>
                <a:gd name="T42" fmla="*/ 126 w 157"/>
                <a:gd name="T43" fmla="*/ 140 h 176"/>
                <a:gd name="T44" fmla="*/ 153 w 157"/>
                <a:gd name="T45" fmla="*/ 140 h 176"/>
                <a:gd name="T46" fmla="*/ 157 w 157"/>
                <a:gd name="T47" fmla="*/ 136 h 176"/>
                <a:gd name="T48" fmla="*/ 157 w 157"/>
                <a:gd name="T49" fmla="*/ 81 h 176"/>
                <a:gd name="T50" fmla="*/ 156 w 157"/>
                <a:gd name="T51" fmla="*/ 78 h 176"/>
                <a:gd name="T52" fmla="*/ 79 w 157"/>
                <a:gd name="T53" fmla="*/ 0 h 176"/>
                <a:gd name="T54" fmla="*/ 1 w 157"/>
                <a:gd name="T55" fmla="*/ 78 h 176"/>
                <a:gd name="T56" fmla="*/ 0 w 157"/>
                <a:gd name="T57" fmla="*/ 81 h 176"/>
                <a:gd name="T58" fmla="*/ 0 w 157"/>
                <a:gd name="T59" fmla="*/ 136 h 176"/>
                <a:gd name="T60" fmla="*/ 4 w 157"/>
                <a:gd name="T61" fmla="*/ 140 h 176"/>
                <a:gd name="T62" fmla="*/ 4 w 157"/>
                <a:gd name="T63" fmla="*/ 140 h 176"/>
                <a:gd name="T64" fmla="*/ 4 w 157"/>
                <a:gd name="T65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76">
                  <a:moveTo>
                    <a:pt x="4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0" y="169"/>
                    <a:pt x="40" y="174"/>
                    <a:pt x="63" y="173"/>
                  </a:cubicBezTo>
                  <a:cubicBezTo>
                    <a:pt x="64" y="175"/>
                    <a:pt x="65" y="176"/>
                    <a:pt x="67" y="176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94" y="176"/>
                    <a:pt x="96" y="174"/>
                    <a:pt x="96" y="171"/>
                  </a:cubicBezTo>
                  <a:cubicBezTo>
                    <a:pt x="96" y="166"/>
                    <a:pt x="96" y="166"/>
                    <a:pt x="96" y="166"/>
                  </a:cubicBezTo>
                  <a:cubicBezTo>
                    <a:pt x="96" y="163"/>
                    <a:pt x="94" y="160"/>
                    <a:pt x="91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5" y="160"/>
                    <a:pt x="63" y="162"/>
                    <a:pt x="62" y="165"/>
                  </a:cubicBezTo>
                  <a:cubicBezTo>
                    <a:pt x="44" y="166"/>
                    <a:pt x="20" y="163"/>
                    <a:pt x="20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3" y="140"/>
                    <a:pt x="35" y="138"/>
                    <a:pt x="35" y="136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9"/>
                    <a:pt x="33" y="77"/>
                    <a:pt x="31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8" y="43"/>
                    <a:pt x="46" y="15"/>
                    <a:pt x="79" y="15"/>
                  </a:cubicBezTo>
                  <a:cubicBezTo>
                    <a:pt x="111" y="15"/>
                    <a:pt x="139" y="43"/>
                    <a:pt x="141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4" y="77"/>
                    <a:pt x="122" y="79"/>
                    <a:pt x="122" y="81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8"/>
                    <a:pt x="124" y="140"/>
                    <a:pt x="126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5" y="140"/>
                    <a:pt x="157" y="138"/>
                    <a:pt x="157" y="136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57" y="80"/>
                    <a:pt x="157" y="79"/>
                    <a:pt x="156" y="78"/>
                  </a:cubicBezTo>
                  <a:cubicBezTo>
                    <a:pt x="155" y="36"/>
                    <a:pt x="120" y="0"/>
                    <a:pt x="79" y="0"/>
                  </a:cubicBezTo>
                  <a:cubicBezTo>
                    <a:pt x="38" y="0"/>
                    <a:pt x="3" y="36"/>
                    <a:pt x="1" y="78"/>
                  </a:cubicBezTo>
                  <a:cubicBezTo>
                    <a:pt x="0" y="78"/>
                    <a:pt x="0" y="80"/>
                    <a:pt x="0" y="8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8"/>
                    <a:pt x="2" y="140"/>
                    <a:pt x="4" y="140"/>
                  </a:cubicBezTo>
                  <a:close/>
                  <a:moveTo>
                    <a:pt x="4" y="140"/>
                  </a:moveTo>
                  <a:cubicBezTo>
                    <a:pt x="4" y="140"/>
                    <a:pt x="4" y="140"/>
                    <a:pt x="4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Freeform 182">
              <a:extLst>
                <a:ext uri="{FF2B5EF4-FFF2-40B4-BE49-F238E27FC236}">
                  <a16:creationId xmlns:a16="http://schemas.microsoft.com/office/drawing/2014/main" id="{CC0AB021-7B36-3A44-B2B8-14DB3C8BD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8369" y="3306675"/>
              <a:ext cx="276977" cy="306600"/>
            </a:xfrm>
            <a:custGeom>
              <a:avLst/>
              <a:gdLst>
                <a:gd name="T0" fmla="*/ 5 w 158"/>
                <a:gd name="T1" fmla="*/ 140 h 175"/>
                <a:gd name="T2" fmla="*/ 12 w 158"/>
                <a:gd name="T3" fmla="*/ 140 h 175"/>
                <a:gd name="T4" fmla="*/ 63 w 158"/>
                <a:gd name="T5" fmla="*/ 173 h 175"/>
                <a:gd name="T6" fmla="*/ 68 w 158"/>
                <a:gd name="T7" fmla="*/ 175 h 175"/>
                <a:gd name="T8" fmla="*/ 91 w 158"/>
                <a:gd name="T9" fmla="*/ 175 h 175"/>
                <a:gd name="T10" fmla="*/ 97 w 158"/>
                <a:gd name="T11" fmla="*/ 170 h 175"/>
                <a:gd name="T12" fmla="*/ 97 w 158"/>
                <a:gd name="T13" fmla="*/ 165 h 175"/>
                <a:gd name="T14" fmla="*/ 91 w 158"/>
                <a:gd name="T15" fmla="*/ 160 h 175"/>
                <a:gd name="T16" fmla="*/ 68 w 158"/>
                <a:gd name="T17" fmla="*/ 160 h 175"/>
                <a:gd name="T18" fmla="*/ 63 w 158"/>
                <a:gd name="T19" fmla="*/ 164 h 175"/>
                <a:gd name="T20" fmla="*/ 21 w 158"/>
                <a:gd name="T21" fmla="*/ 140 h 175"/>
                <a:gd name="T22" fmla="*/ 31 w 158"/>
                <a:gd name="T23" fmla="*/ 140 h 175"/>
                <a:gd name="T24" fmla="*/ 36 w 158"/>
                <a:gd name="T25" fmla="*/ 135 h 175"/>
                <a:gd name="T26" fmla="*/ 36 w 158"/>
                <a:gd name="T27" fmla="*/ 81 h 175"/>
                <a:gd name="T28" fmla="*/ 31 w 158"/>
                <a:gd name="T29" fmla="*/ 76 h 175"/>
                <a:gd name="T30" fmla="*/ 17 w 158"/>
                <a:gd name="T31" fmla="*/ 76 h 175"/>
                <a:gd name="T32" fmla="*/ 79 w 158"/>
                <a:gd name="T33" fmla="*/ 15 h 175"/>
                <a:gd name="T34" fmla="*/ 142 w 158"/>
                <a:gd name="T35" fmla="*/ 76 h 175"/>
                <a:gd name="T36" fmla="*/ 127 w 158"/>
                <a:gd name="T37" fmla="*/ 76 h 175"/>
                <a:gd name="T38" fmla="*/ 122 w 158"/>
                <a:gd name="T39" fmla="*/ 81 h 175"/>
                <a:gd name="T40" fmla="*/ 122 w 158"/>
                <a:gd name="T41" fmla="*/ 135 h 175"/>
                <a:gd name="T42" fmla="*/ 127 w 158"/>
                <a:gd name="T43" fmla="*/ 140 h 175"/>
                <a:gd name="T44" fmla="*/ 153 w 158"/>
                <a:gd name="T45" fmla="*/ 140 h 175"/>
                <a:gd name="T46" fmla="*/ 158 w 158"/>
                <a:gd name="T47" fmla="*/ 135 h 175"/>
                <a:gd name="T48" fmla="*/ 158 w 158"/>
                <a:gd name="T49" fmla="*/ 81 h 175"/>
                <a:gd name="T50" fmla="*/ 157 w 158"/>
                <a:gd name="T51" fmla="*/ 78 h 175"/>
                <a:gd name="T52" fmla="*/ 79 w 158"/>
                <a:gd name="T53" fmla="*/ 0 h 175"/>
                <a:gd name="T54" fmla="*/ 2 w 158"/>
                <a:gd name="T55" fmla="*/ 77 h 175"/>
                <a:gd name="T56" fmla="*/ 0 w 158"/>
                <a:gd name="T57" fmla="*/ 81 h 175"/>
                <a:gd name="T58" fmla="*/ 0 w 158"/>
                <a:gd name="T59" fmla="*/ 135 h 175"/>
                <a:gd name="T60" fmla="*/ 5 w 158"/>
                <a:gd name="T61" fmla="*/ 140 h 175"/>
                <a:gd name="T62" fmla="*/ 5 w 158"/>
                <a:gd name="T63" fmla="*/ 140 h 175"/>
                <a:gd name="T64" fmla="*/ 5 w 158"/>
                <a:gd name="T65" fmla="*/ 14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" h="175">
                  <a:moveTo>
                    <a:pt x="5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1" y="168"/>
                    <a:pt x="40" y="174"/>
                    <a:pt x="63" y="173"/>
                  </a:cubicBezTo>
                  <a:cubicBezTo>
                    <a:pt x="64" y="174"/>
                    <a:pt x="66" y="175"/>
                    <a:pt x="68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4" y="175"/>
                    <a:pt x="97" y="173"/>
                    <a:pt x="97" y="170"/>
                  </a:cubicBezTo>
                  <a:cubicBezTo>
                    <a:pt x="97" y="165"/>
                    <a:pt x="97" y="165"/>
                    <a:pt x="97" y="165"/>
                  </a:cubicBezTo>
                  <a:cubicBezTo>
                    <a:pt x="97" y="162"/>
                    <a:pt x="94" y="160"/>
                    <a:pt x="91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5" y="160"/>
                    <a:pt x="63" y="162"/>
                    <a:pt x="63" y="164"/>
                  </a:cubicBezTo>
                  <a:cubicBezTo>
                    <a:pt x="44" y="165"/>
                    <a:pt x="20" y="162"/>
                    <a:pt x="21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4" y="140"/>
                    <a:pt x="36" y="138"/>
                    <a:pt x="36" y="13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78"/>
                    <a:pt x="34" y="76"/>
                    <a:pt x="31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43"/>
                    <a:pt x="47" y="15"/>
                    <a:pt x="79" y="15"/>
                  </a:cubicBezTo>
                  <a:cubicBezTo>
                    <a:pt x="112" y="15"/>
                    <a:pt x="140" y="43"/>
                    <a:pt x="142" y="76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76"/>
                    <a:pt x="122" y="78"/>
                    <a:pt x="122" y="81"/>
                  </a:cubicBezTo>
                  <a:cubicBezTo>
                    <a:pt x="122" y="135"/>
                    <a:pt x="122" y="135"/>
                    <a:pt x="122" y="135"/>
                  </a:cubicBezTo>
                  <a:cubicBezTo>
                    <a:pt x="122" y="138"/>
                    <a:pt x="124" y="140"/>
                    <a:pt x="127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6" y="140"/>
                    <a:pt x="158" y="138"/>
                    <a:pt x="158" y="135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0"/>
                    <a:pt x="157" y="79"/>
                    <a:pt x="157" y="78"/>
                  </a:cubicBezTo>
                  <a:cubicBezTo>
                    <a:pt x="156" y="35"/>
                    <a:pt x="121" y="0"/>
                    <a:pt x="79" y="0"/>
                  </a:cubicBezTo>
                  <a:cubicBezTo>
                    <a:pt x="38" y="0"/>
                    <a:pt x="3" y="35"/>
                    <a:pt x="2" y="77"/>
                  </a:cubicBezTo>
                  <a:cubicBezTo>
                    <a:pt x="1" y="78"/>
                    <a:pt x="0" y="79"/>
                    <a:pt x="0" y="8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8"/>
                    <a:pt x="2" y="140"/>
                    <a:pt x="5" y="140"/>
                  </a:cubicBezTo>
                  <a:close/>
                  <a:moveTo>
                    <a:pt x="5" y="140"/>
                  </a:moveTo>
                  <a:cubicBezTo>
                    <a:pt x="5" y="140"/>
                    <a:pt x="5" y="140"/>
                    <a:pt x="5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Freeform 183">
              <a:extLst>
                <a:ext uri="{FF2B5EF4-FFF2-40B4-BE49-F238E27FC236}">
                  <a16:creationId xmlns:a16="http://schemas.microsoft.com/office/drawing/2014/main" id="{5287CC8D-F8F7-CA0D-1F66-2FD333D352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5900" y="2583869"/>
              <a:ext cx="262165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6 w 150"/>
                <a:gd name="T23" fmla="*/ 68 h 126"/>
                <a:gd name="T24" fmla="*/ 67 w 150"/>
                <a:gd name="T25" fmla="*/ 68 h 126"/>
                <a:gd name="T26" fmla="*/ 39 w 150"/>
                <a:gd name="T27" fmla="*/ 96 h 126"/>
                <a:gd name="T28" fmla="*/ 39 w 150"/>
                <a:gd name="T29" fmla="*/ 119 h 126"/>
                <a:gd name="T30" fmla="*/ 39 w 150"/>
                <a:gd name="T31" fmla="*/ 119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4 w 150"/>
                <a:gd name="T39" fmla="*/ 119 h 126"/>
                <a:gd name="T40" fmla="*/ 114 w 150"/>
                <a:gd name="T41" fmla="*/ 119 h 126"/>
                <a:gd name="T42" fmla="*/ 114 w 150"/>
                <a:gd name="T43" fmla="*/ 96 h 126"/>
                <a:gd name="T44" fmla="*/ 86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4 h 126"/>
                <a:gd name="T52" fmla="*/ 119 w 150"/>
                <a:gd name="T53" fmla="*/ 96 h 126"/>
                <a:gd name="T54" fmla="*/ 119 w 150"/>
                <a:gd name="T55" fmla="*/ 103 h 126"/>
                <a:gd name="T56" fmla="*/ 148 w 150"/>
                <a:gd name="T57" fmla="*/ 97 h 126"/>
                <a:gd name="T58" fmla="*/ 150 w 150"/>
                <a:gd name="T59" fmla="*/ 96 h 126"/>
                <a:gd name="T60" fmla="*/ 150 w 150"/>
                <a:gd name="T61" fmla="*/ 96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3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4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6 h 126"/>
                <a:gd name="T92" fmla="*/ 0 w 150"/>
                <a:gd name="T93" fmla="*/ 97 h 126"/>
                <a:gd name="T94" fmla="*/ 2 w 150"/>
                <a:gd name="T95" fmla="*/ 97 h 126"/>
                <a:gd name="T96" fmla="*/ 34 w 150"/>
                <a:gd name="T97" fmla="*/ 103 h 126"/>
                <a:gd name="T98" fmla="*/ 34 w 150"/>
                <a:gd name="T99" fmla="*/ 96 h 126"/>
                <a:gd name="T100" fmla="*/ 57 w 150"/>
                <a:gd name="T101" fmla="*/ 64 h 126"/>
                <a:gd name="T102" fmla="*/ 57 w 150"/>
                <a:gd name="T103" fmla="*/ 64 h 126"/>
                <a:gd name="T104" fmla="*/ 57 w 150"/>
                <a:gd name="T105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8" y="26"/>
                    <a:pt x="102" y="33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6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6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4" y="81"/>
                    <a:pt x="101" y="68"/>
                    <a:pt x="86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4"/>
                  </a:cubicBezTo>
                  <a:cubicBezTo>
                    <a:pt x="109" y="68"/>
                    <a:pt x="119" y="81"/>
                    <a:pt x="119" y="96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7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6" y="0"/>
                    <a:pt x="16" y="10"/>
                    <a:pt x="16" y="22"/>
                  </a:cubicBezTo>
                  <a:cubicBezTo>
                    <a:pt x="16" y="34"/>
                    <a:pt x="26" y="44"/>
                    <a:pt x="38" y="44"/>
                  </a:cubicBezTo>
                  <a:close/>
                  <a:moveTo>
                    <a:pt x="57" y="64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14" y="101"/>
                    <a:pt x="24" y="103"/>
                    <a:pt x="34" y="103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81"/>
                    <a:pt x="44" y="68"/>
                    <a:pt x="5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7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184">
              <a:extLst>
                <a:ext uri="{FF2B5EF4-FFF2-40B4-BE49-F238E27FC236}">
                  <a16:creationId xmlns:a16="http://schemas.microsoft.com/office/drawing/2014/main" id="{1E9A8695-9605-5153-4AF1-224EB94EB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5783" y="2746796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2" y="44"/>
                  </a:cubicBezTo>
                  <a:cubicBezTo>
                    <a:pt x="125" y="44"/>
                    <a:pt x="134" y="34"/>
                    <a:pt x="134" y="22"/>
                  </a:cubicBezTo>
                  <a:cubicBezTo>
                    <a:pt x="134" y="10"/>
                    <a:pt x="125" y="0"/>
                    <a:pt x="112" y="0"/>
                  </a:cubicBezTo>
                  <a:cubicBezTo>
                    <a:pt x="100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185">
              <a:extLst>
                <a:ext uri="{FF2B5EF4-FFF2-40B4-BE49-F238E27FC236}">
                  <a16:creationId xmlns:a16="http://schemas.microsoft.com/office/drawing/2014/main" id="{0913DA15-E7A3-AC91-7FB8-34CD821754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2834" y="1860322"/>
              <a:ext cx="262906" cy="220693"/>
            </a:xfrm>
            <a:custGeom>
              <a:avLst/>
              <a:gdLst>
                <a:gd name="T0" fmla="*/ 90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0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6 w 150"/>
                <a:gd name="T25" fmla="*/ 68 h 126"/>
                <a:gd name="T26" fmla="*/ 38 w 150"/>
                <a:gd name="T27" fmla="*/ 97 h 126"/>
                <a:gd name="T28" fmla="*/ 38 w 150"/>
                <a:gd name="T29" fmla="*/ 119 h 126"/>
                <a:gd name="T30" fmla="*/ 38 w 150"/>
                <a:gd name="T31" fmla="*/ 120 h 126"/>
                <a:gd name="T32" fmla="*/ 40 w 150"/>
                <a:gd name="T33" fmla="*/ 120 h 126"/>
                <a:gd name="T34" fmla="*/ 78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3 w 150"/>
                <a:gd name="T41" fmla="*/ 119 h 126"/>
                <a:gd name="T42" fmla="*/ 113 w 150"/>
                <a:gd name="T43" fmla="*/ 97 h 126"/>
                <a:gd name="T44" fmla="*/ 85 w 150"/>
                <a:gd name="T45" fmla="*/ 68 h 126"/>
                <a:gd name="T46" fmla="*/ 121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8 w 150"/>
                <a:gd name="T53" fmla="*/ 97 h 126"/>
                <a:gd name="T54" fmla="*/ 118 w 150"/>
                <a:gd name="T55" fmla="*/ 104 h 126"/>
                <a:gd name="T56" fmla="*/ 148 w 150"/>
                <a:gd name="T57" fmla="*/ 97 h 126"/>
                <a:gd name="T58" fmla="*/ 149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1 w 150"/>
                <a:gd name="T65" fmla="*/ 46 h 126"/>
                <a:gd name="T66" fmla="*/ 37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59 w 150"/>
                <a:gd name="T73" fmla="*/ 22 h 126"/>
                <a:gd name="T74" fmla="*/ 37 w 150"/>
                <a:gd name="T75" fmla="*/ 0 h 126"/>
                <a:gd name="T76" fmla="*/ 15 w 150"/>
                <a:gd name="T77" fmla="*/ 22 h 126"/>
                <a:gd name="T78" fmla="*/ 37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6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1 w 150"/>
                <a:gd name="T95" fmla="*/ 98 h 126"/>
                <a:gd name="T96" fmla="*/ 33 w 150"/>
                <a:gd name="T97" fmla="*/ 104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0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4"/>
                    <a:pt x="109" y="44"/>
                    <a:pt x="112" y="44"/>
                  </a:cubicBezTo>
                  <a:cubicBezTo>
                    <a:pt x="124" y="44"/>
                    <a:pt x="134" y="34"/>
                    <a:pt x="134" y="22"/>
                  </a:cubicBezTo>
                  <a:cubicBezTo>
                    <a:pt x="134" y="10"/>
                    <a:pt x="124" y="0"/>
                    <a:pt x="112" y="0"/>
                  </a:cubicBezTo>
                  <a:cubicBezTo>
                    <a:pt x="100" y="0"/>
                    <a:pt x="90" y="10"/>
                    <a:pt x="90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51" y="68"/>
                    <a:pt x="38" y="81"/>
                    <a:pt x="38" y="97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8" y="126"/>
                  </a:cubicBezTo>
                  <a:cubicBezTo>
                    <a:pt x="99" y="126"/>
                    <a:pt x="111" y="121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3" y="81"/>
                    <a:pt x="101" y="68"/>
                    <a:pt x="85" y="68"/>
                  </a:cubicBezTo>
                  <a:close/>
                  <a:moveTo>
                    <a:pt x="121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8" y="69"/>
                    <a:pt x="118" y="82"/>
                    <a:pt x="118" y="97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37" y="103"/>
                    <a:pt x="147" y="98"/>
                    <a:pt x="148" y="97"/>
                  </a:cubicBezTo>
                  <a:cubicBezTo>
                    <a:pt x="149" y="97"/>
                    <a:pt x="149" y="97"/>
                    <a:pt x="149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1" y="46"/>
                  </a:cubicBezTo>
                  <a:close/>
                  <a:moveTo>
                    <a:pt x="37" y="44"/>
                  </a:moveTo>
                  <a:cubicBezTo>
                    <a:pt x="41" y="44"/>
                    <a:pt x="45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59" y="23"/>
                    <a:pt x="59" y="23"/>
                    <a:pt x="59" y="22"/>
                  </a:cubicBezTo>
                  <a:cubicBezTo>
                    <a:pt x="59" y="10"/>
                    <a:pt x="49" y="0"/>
                    <a:pt x="37" y="0"/>
                  </a:cubicBezTo>
                  <a:cubicBezTo>
                    <a:pt x="25" y="0"/>
                    <a:pt x="15" y="10"/>
                    <a:pt x="15" y="22"/>
                  </a:cubicBezTo>
                  <a:cubicBezTo>
                    <a:pt x="15" y="34"/>
                    <a:pt x="25" y="44"/>
                    <a:pt x="37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7" y="46"/>
                    <a:pt x="46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2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3" y="101"/>
                    <a:pt x="24" y="103"/>
                    <a:pt x="33" y="104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2"/>
                    <a:pt x="43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186">
              <a:extLst>
                <a:ext uri="{FF2B5EF4-FFF2-40B4-BE49-F238E27FC236}">
                  <a16:creationId xmlns:a16="http://schemas.microsoft.com/office/drawing/2014/main" id="{8D375DB8-B035-43EF-BDF5-3BC3E0295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6818" y="3054878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60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Freeform 187">
              <a:extLst>
                <a:ext uri="{FF2B5EF4-FFF2-40B4-BE49-F238E27FC236}">
                  <a16:creationId xmlns:a16="http://schemas.microsoft.com/office/drawing/2014/main" id="{0B3BA9C8-3C22-56BF-852D-AE909CC07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3046" y="1809962"/>
              <a:ext cx="197735" cy="11182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1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6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2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5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5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8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1" y="17"/>
                  </a:cubicBezTo>
                  <a:cubicBezTo>
                    <a:pt x="78" y="6"/>
                    <a:pt x="62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6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5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5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8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188">
              <a:extLst>
                <a:ext uri="{FF2B5EF4-FFF2-40B4-BE49-F238E27FC236}">
                  <a16:creationId xmlns:a16="http://schemas.microsoft.com/office/drawing/2014/main" id="{0FAA01DC-E4B3-CA6E-140E-8460EE181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0833" y="1853656"/>
              <a:ext cx="108865" cy="173296"/>
            </a:xfrm>
            <a:custGeom>
              <a:avLst/>
              <a:gdLst>
                <a:gd name="T0" fmla="*/ 61 w 62"/>
                <a:gd name="T1" fmla="*/ 43 h 99"/>
                <a:gd name="T2" fmla="*/ 18 w 62"/>
                <a:gd name="T3" fmla="*/ 0 h 99"/>
                <a:gd name="T4" fmla="*/ 16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8 h 99"/>
                <a:gd name="T12" fmla="*/ 28 w 62"/>
                <a:gd name="T13" fmla="*/ 99 h 99"/>
                <a:gd name="T14" fmla="*/ 28 w 62"/>
                <a:gd name="T15" fmla="*/ 99 h 99"/>
                <a:gd name="T16" fmla="*/ 29 w 62"/>
                <a:gd name="T17" fmla="*/ 98 h 99"/>
                <a:gd name="T18" fmla="*/ 61 w 62"/>
                <a:gd name="T19" fmla="*/ 46 h 99"/>
                <a:gd name="T20" fmla="*/ 61 w 62"/>
                <a:gd name="T21" fmla="*/ 43 h 99"/>
                <a:gd name="T22" fmla="*/ 48 w 62"/>
                <a:gd name="T23" fmla="*/ 46 h 99"/>
                <a:gd name="T24" fmla="*/ 26 w 62"/>
                <a:gd name="T25" fmla="*/ 83 h 99"/>
                <a:gd name="T26" fmla="*/ 17 w 62"/>
                <a:gd name="T27" fmla="*/ 70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6 h 99"/>
                <a:gd name="T36" fmla="*/ 48 w 62"/>
                <a:gd name="T37" fmla="*/ 46 h 99"/>
                <a:gd name="T38" fmla="*/ 48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5" y="13"/>
                    <a:pt x="0" y="28"/>
                    <a:pt x="0" y="44"/>
                  </a:cubicBezTo>
                  <a:cubicBezTo>
                    <a:pt x="0" y="65"/>
                    <a:pt x="9" y="85"/>
                    <a:pt x="26" y="98"/>
                  </a:cubicBezTo>
                  <a:cubicBezTo>
                    <a:pt x="27" y="98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8" y="98"/>
                    <a:pt x="29" y="98"/>
                    <a:pt x="29" y="98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5"/>
                    <a:pt x="61" y="44"/>
                    <a:pt x="61" y="43"/>
                  </a:cubicBezTo>
                  <a:close/>
                  <a:moveTo>
                    <a:pt x="48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79"/>
                    <a:pt x="19" y="75"/>
                    <a:pt x="17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2" y="30"/>
                    <a:pt x="14" y="24"/>
                  </a:cubicBezTo>
                  <a:cubicBezTo>
                    <a:pt x="15" y="21"/>
                    <a:pt x="16" y="18"/>
                    <a:pt x="18" y="16"/>
                  </a:cubicBezTo>
                  <a:lnTo>
                    <a:pt x="48" y="46"/>
                  </a:lnTo>
                  <a:close/>
                  <a:moveTo>
                    <a:pt x="48" y="46"/>
                  </a:moveTo>
                  <a:cubicBezTo>
                    <a:pt x="48" y="46"/>
                    <a:pt x="48" y="46"/>
                    <a:pt x="48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189">
              <a:extLst>
                <a:ext uri="{FF2B5EF4-FFF2-40B4-BE49-F238E27FC236}">
                  <a16:creationId xmlns:a16="http://schemas.microsoft.com/office/drawing/2014/main" id="{7AA5EE91-4C54-8562-AAB5-6E6596BD2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486" y="1939564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4 w 99"/>
                <a:gd name="T3" fmla="*/ 0 h 64"/>
                <a:gd name="T4" fmla="*/ 33 w 99"/>
                <a:gd name="T5" fmla="*/ 1 h 64"/>
                <a:gd name="T6" fmla="*/ 0 w 99"/>
                <a:gd name="T7" fmla="*/ 54 h 64"/>
                <a:gd name="T8" fmla="*/ 0 w 99"/>
                <a:gd name="T9" fmla="*/ 56 h 64"/>
                <a:gd name="T10" fmla="*/ 1 w 99"/>
                <a:gd name="T11" fmla="*/ 57 h 64"/>
                <a:gd name="T12" fmla="*/ 30 w 99"/>
                <a:gd name="T13" fmla="*/ 64 h 64"/>
                <a:gd name="T14" fmla="*/ 77 w 99"/>
                <a:gd name="T15" fmla="*/ 46 h 64"/>
                <a:gd name="T16" fmla="*/ 99 w 99"/>
                <a:gd name="T17" fmla="*/ 2 h 64"/>
                <a:gd name="T18" fmla="*/ 98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5"/>
                    <a:pt x="0" y="56"/>
                  </a:cubicBezTo>
                  <a:cubicBezTo>
                    <a:pt x="0" y="56"/>
                    <a:pt x="0" y="57"/>
                    <a:pt x="1" y="57"/>
                  </a:cubicBezTo>
                  <a:cubicBezTo>
                    <a:pt x="10" y="61"/>
                    <a:pt x="20" y="64"/>
                    <a:pt x="30" y="64"/>
                  </a:cubicBezTo>
                  <a:cubicBezTo>
                    <a:pt x="48" y="64"/>
                    <a:pt x="64" y="57"/>
                    <a:pt x="77" y="46"/>
                  </a:cubicBezTo>
                  <a:cubicBezTo>
                    <a:pt x="89" y="35"/>
                    <a:pt x="97" y="19"/>
                    <a:pt x="99" y="2"/>
                  </a:cubicBezTo>
                  <a:cubicBezTo>
                    <a:pt x="99" y="2"/>
                    <a:pt x="99" y="1"/>
                    <a:pt x="98" y="1"/>
                  </a:cubicBezTo>
                  <a:cubicBezTo>
                    <a:pt x="98" y="0"/>
                    <a:pt x="97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190">
              <a:extLst>
                <a:ext uri="{FF2B5EF4-FFF2-40B4-BE49-F238E27FC236}">
                  <a16:creationId xmlns:a16="http://schemas.microsoft.com/office/drawing/2014/main" id="{71E4B5E6-8DBF-35DC-91A9-913DFB33B3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5818" y="3959867"/>
              <a:ext cx="197735" cy="11256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0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5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1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4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4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9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0" y="17"/>
                  </a:cubicBezTo>
                  <a:cubicBezTo>
                    <a:pt x="78" y="6"/>
                    <a:pt x="61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5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4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4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9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191">
              <a:extLst>
                <a:ext uri="{FF2B5EF4-FFF2-40B4-BE49-F238E27FC236}">
                  <a16:creationId xmlns:a16="http://schemas.microsoft.com/office/drawing/2014/main" id="{EE88370F-5AE1-E9C3-B8C6-6AAC84C71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2124" y="4003561"/>
              <a:ext cx="108125" cy="174036"/>
            </a:xfrm>
            <a:custGeom>
              <a:avLst/>
              <a:gdLst>
                <a:gd name="T0" fmla="*/ 62 w 62"/>
                <a:gd name="T1" fmla="*/ 43 h 99"/>
                <a:gd name="T2" fmla="*/ 19 w 62"/>
                <a:gd name="T3" fmla="*/ 0 h 99"/>
                <a:gd name="T4" fmla="*/ 17 w 62"/>
                <a:gd name="T5" fmla="*/ 0 h 99"/>
                <a:gd name="T6" fmla="*/ 16 w 62"/>
                <a:gd name="T7" fmla="*/ 1 h 99"/>
                <a:gd name="T8" fmla="*/ 0 w 62"/>
                <a:gd name="T9" fmla="*/ 44 h 99"/>
                <a:gd name="T10" fmla="*/ 27 w 62"/>
                <a:gd name="T11" fmla="*/ 98 h 99"/>
                <a:gd name="T12" fmla="*/ 28 w 62"/>
                <a:gd name="T13" fmla="*/ 99 h 99"/>
                <a:gd name="T14" fmla="*/ 29 w 62"/>
                <a:gd name="T15" fmla="*/ 99 h 99"/>
                <a:gd name="T16" fmla="*/ 30 w 62"/>
                <a:gd name="T17" fmla="*/ 98 h 99"/>
                <a:gd name="T18" fmla="*/ 62 w 62"/>
                <a:gd name="T19" fmla="*/ 46 h 99"/>
                <a:gd name="T20" fmla="*/ 62 w 62"/>
                <a:gd name="T21" fmla="*/ 43 h 99"/>
                <a:gd name="T22" fmla="*/ 49 w 62"/>
                <a:gd name="T23" fmla="*/ 46 h 99"/>
                <a:gd name="T24" fmla="*/ 26 w 62"/>
                <a:gd name="T25" fmla="*/ 83 h 99"/>
                <a:gd name="T26" fmla="*/ 18 w 62"/>
                <a:gd name="T27" fmla="*/ 70 h 99"/>
                <a:gd name="T28" fmla="*/ 11 w 62"/>
                <a:gd name="T29" fmla="*/ 44 h 99"/>
                <a:gd name="T30" fmla="*/ 15 w 62"/>
                <a:gd name="T31" fmla="*/ 24 h 99"/>
                <a:gd name="T32" fmla="*/ 19 w 62"/>
                <a:gd name="T33" fmla="*/ 16 h 99"/>
                <a:gd name="T34" fmla="*/ 49 w 62"/>
                <a:gd name="T35" fmla="*/ 46 h 99"/>
                <a:gd name="T36" fmla="*/ 49 w 62"/>
                <a:gd name="T37" fmla="*/ 46 h 99"/>
                <a:gd name="T38" fmla="*/ 49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2" y="43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6" y="13"/>
                    <a:pt x="0" y="28"/>
                    <a:pt x="0" y="44"/>
                  </a:cubicBezTo>
                  <a:cubicBezTo>
                    <a:pt x="0" y="65"/>
                    <a:pt x="10" y="85"/>
                    <a:pt x="27" y="98"/>
                  </a:cubicBezTo>
                  <a:cubicBezTo>
                    <a:pt x="27" y="99"/>
                    <a:pt x="28" y="99"/>
                    <a:pt x="28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99"/>
                    <a:pt x="30" y="98"/>
                    <a:pt x="30" y="98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5"/>
                    <a:pt x="62" y="44"/>
                    <a:pt x="62" y="43"/>
                  </a:cubicBezTo>
                  <a:close/>
                  <a:moveTo>
                    <a:pt x="49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3" y="79"/>
                    <a:pt x="20" y="75"/>
                    <a:pt x="18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3" y="30"/>
                    <a:pt x="15" y="24"/>
                  </a:cubicBezTo>
                  <a:cubicBezTo>
                    <a:pt x="16" y="21"/>
                    <a:pt x="17" y="18"/>
                    <a:pt x="19" y="16"/>
                  </a:cubicBezTo>
                  <a:lnTo>
                    <a:pt x="49" y="46"/>
                  </a:lnTo>
                  <a:close/>
                  <a:moveTo>
                    <a:pt x="49" y="46"/>
                  </a:moveTo>
                  <a:cubicBezTo>
                    <a:pt x="49" y="46"/>
                    <a:pt x="49" y="46"/>
                    <a:pt x="4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Freeform 192">
              <a:extLst>
                <a:ext uri="{FF2B5EF4-FFF2-40B4-BE49-F238E27FC236}">
                  <a16:creationId xmlns:a16="http://schemas.microsoft.com/office/drawing/2014/main" id="{285C24FF-6138-7F8E-5010-2A04A4CEF5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28036" y="4089469"/>
              <a:ext cx="175518" cy="112568"/>
            </a:xfrm>
            <a:custGeom>
              <a:avLst/>
              <a:gdLst>
                <a:gd name="T0" fmla="*/ 98 w 100"/>
                <a:gd name="T1" fmla="*/ 0 h 64"/>
                <a:gd name="T2" fmla="*/ 35 w 100"/>
                <a:gd name="T3" fmla="*/ 0 h 64"/>
                <a:gd name="T4" fmla="*/ 33 w 100"/>
                <a:gd name="T5" fmla="*/ 1 h 64"/>
                <a:gd name="T6" fmla="*/ 1 w 100"/>
                <a:gd name="T7" fmla="*/ 54 h 64"/>
                <a:gd name="T8" fmla="*/ 1 w 100"/>
                <a:gd name="T9" fmla="*/ 56 h 64"/>
                <a:gd name="T10" fmla="*/ 2 w 100"/>
                <a:gd name="T11" fmla="*/ 57 h 64"/>
                <a:gd name="T12" fmla="*/ 31 w 100"/>
                <a:gd name="T13" fmla="*/ 64 h 64"/>
                <a:gd name="T14" fmla="*/ 77 w 100"/>
                <a:gd name="T15" fmla="*/ 46 h 64"/>
                <a:gd name="T16" fmla="*/ 100 w 100"/>
                <a:gd name="T17" fmla="*/ 2 h 64"/>
                <a:gd name="T18" fmla="*/ 99 w 100"/>
                <a:gd name="T19" fmla="*/ 1 h 64"/>
                <a:gd name="T20" fmla="*/ 98 w 100"/>
                <a:gd name="T21" fmla="*/ 0 h 64"/>
                <a:gd name="T22" fmla="*/ 98 w 100"/>
                <a:gd name="T23" fmla="*/ 0 h 64"/>
                <a:gd name="T24" fmla="*/ 98 w 100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64">
                  <a:moveTo>
                    <a:pt x="9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4"/>
                    <a:pt x="0" y="55"/>
                    <a:pt x="1" y="56"/>
                  </a:cubicBezTo>
                  <a:cubicBezTo>
                    <a:pt x="1" y="56"/>
                    <a:pt x="1" y="57"/>
                    <a:pt x="2" y="57"/>
                  </a:cubicBezTo>
                  <a:cubicBezTo>
                    <a:pt x="11" y="61"/>
                    <a:pt x="21" y="64"/>
                    <a:pt x="31" y="64"/>
                  </a:cubicBezTo>
                  <a:cubicBezTo>
                    <a:pt x="48" y="64"/>
                    <a:pt x="65" y="57"/>
                    <a:pt x="77" y="46"/>
                  </a:cubicBezTo>
                  <a:cubicBezTo>
                    <a:pt x="90" y="35"/>
                    <a:pt x="98" y="19"/>
                    <a:pt x="100" y="2"/>
                  </a:cubicBezTo>
                  <a:cubicBezTo>
                    <a:pt x="100" y="2"/>
                    <a:pt x="100" y="1"/>
                    <a:pt x="99" y="1"/>
                  </a:cubicBezTo>
                  <a:cubicBezTo>
                    <a:pt x="99" y="0"/>
                    <a:pt x="98" y="0"/>
                    <a:pt x="98" y="0"/>
                  </a:cubicBezTo>
                  <a:close/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Freeform 193">
              <a:extLst>
                <a:ext uri="{FF2B5EF4-FFF2-40B4-BE49-F238E27FC236}">
                  <a16:creationId xmlns:a16="http://schemas.microsoft.com/office/drawing/2014/main" id="{93954EB5-7CAF-09B9-7C43-3C5AD5CC1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2111" y="3454051"/>
              <a:ext cx="196254" cy="110346"/>
            </a:xfrm>
            <a:custGeom>
              <a:avLst/>
              <a:gdLst>
                <a:gd name="T0" fmla="*/ 45 w 112"/>
                <a:gd name="T1" fmla="*/ 63 h 63"/>
                <a:gd name="T2" fmla="*/ 47 w 112"/>
                <a:gd name="T3" fmla="*/ 63 h 63"/>
                <a:gd name="T4" fmla="*/ 110 w 112"/>
                <a:gd name="T5" fmla="*/ 63 h 63"/>
                <a:gd name="T6" fmla="*/ 112 w 112"/>
                <a:gd name="T7" fmla="*/ 63 h 63"/>
                <a:gd name="T8" fmla="*/ 112 w 112"/>
                <a:gd name="T9" fmla="*/ 61 h 63"/>
                <a:gd name="T10" fmla="*/ 90 w 112"/>
                <a:gd name="T11" fmla="*/ 17 h 63"/>
                <a:gd name="T12" fmla="*/ 44 w 112"/>
                <a:gd name="T13" fmla="*/ 0 h 63"/>
                <a:gd name="T14" fmla="*/ 0 w 112"/>
                <a:gd name="T15" fmla="*/ 15 h 63"/>
                <a:gd name="T16" fmla="*/ 0 w 112"/>
                <a:gd name="T17" fmla="*/ 16 h 63"/>
                <a:gd name="T18" fmla="*/ 0 w 112"/>
                <a:gd name="T19" fmla="*/ 18 h 63"/>
                <a:gd name="T20" fmla="*/ 45 w 112"/>
                <a:gd name="T21" fmla="*/ 63 h 63"/>
                <a:gd name="T22" fmla="*/ 37 w 112"/>
                <a:gd name="T23" fmla="*/ 39 h 63"/>
                <a:gd name="T24" fmla="*/ 55 w 112"/>
                <a:gd name="T25" fmla="*/ 12 h 63"/>
                <a:gd name="T26" fmla="*/ 61 w 112"/>
                <a:gd name="T27" fmla="*/ 13 h 63"/>
                <a:gd name="T28" fmla="*/ 41 w 112"/>
                <a:gd name="T29" fmla="*/ 43 h 63"/>
                <a:gd name="T30" fmla="*/ 37 w 112"/>
                <a:gd name="T31" fmla="*/ 39 h 63"/>
                <a:gd name="T32" fmla="*/ 44 w 112"/>
                <a:gd name="T33" fmla="*/ 11 h 63"/>
                <a:gd name="T34" fmla="*/ 45 w 112"/>
                <a:gd name="T35" fmla="*/ 11 h 63"/>
                <a:gd name="T36" fmla="*/ 30 w 112"/>
                <a:gd name="T37" fmla="*/ 33 h 63"/>
                <a:gd name="T38" fmla="*/ 26 w 112"/>
                <a:gd name="T39" fmla="*/ 28 h 63"/>
                <a:gd name="T40" fmla="*/ 38 w 112"/>
                <a:gd name="T41" fmla="*/ 11 h 63"/>
                <a:gd name="T42" fmla="*/ 44 w 112"/>
                <a:gd name="T43" fmla="*/ 11 h 63"/>
                <a:gd name="T44" fmla="*/ 25 w 112"/>
                <a:gd name="T45" fmla="*/ 13 h 63"/>
                <a:gd name="T46" fmla="*/ 20 w 112"/>
                <a:gd name="T47" fmla="*/ 22 h 63"/>
                <a:gd name="T48" fmla="*/ 16 w 112"/>
                <a:gd name="T49" fmla="*/ 18 h 63"/>
                <a:gd name="T50" fmla="*/ 24 w 112"/>
                <a:gd name="T51" fmla="*/ 14 h 63"/>
                <a:gd name="T52" fmla="*/ 25 w 112"/>
                <a:gd name="T53" fmla="*/ 13 h 63"/>
                <a:gd name="T54" fmla="*/ 79 w 112"/>
                <a:gd name="T55" fmla="*/ 52 h 63"/>
                <a:gd name="T56" fmla="*/ 91 w 112"/>
                <a:gd name="T57" fmla="*/ 35 h 63"/>
                <a:gd name="T58" fmla="*/ 93 w 112"/>
                <a:gd name="T59" fmla="*/ 38 h 63"/>
                <a:gd name="T60" fmla="*/ 84 w 112"/>
                <a:gd name="T61" fmla="*/ 52 h 63"/>
                <a:gd name="T62" fmla="*/ 79 w 112"/>
                <a:gd name="T63" fmla="*/ 52 h 63"/>
                <a:gd name="T64" fmla="*/ 94 w 112"/>
                <a:gd name="T65" fmla="*/ 52 h 63"/>
                <a:gd name="T66" fmla="*/ 97 w 112"/>
                <a:gd name="T67" fmla="*/ 47 h 63"/>
                <a:gd name="T68" fmla="*/ 99 w 112"/>
                <a:gd name="T69" fmla="*/ 52 h 63"/>
                <a:gd name="T70" fmla="*/ 94 w 112"/>
                <a:gd name="T71" fmla="*/ 52 h 63"/>
                <a:gd name="T72" fmla="*/ 62 w 112"/>
                <a:gd name="T73" fmla="*/ 52 h 63"/>
                <a:gd name="T74" fmla="*/ 81 w 112"/>
                <a:gd name="T75" fmla="*/ 24 h 63"/>
                <a:gd name="T76" fmla="*/ 83 w 112"/>
                <a:gd name="T77" fmla="*/ 26 h 63"/>
                <a:gd name="T78" fmla="*/ 85 w 112"/>
                <a:gd name="T79" fmla="*/ 28 h 63"/>
                <a:gd name="T80" fmla="*/ 69 w 112"/>
                <a:gd name="T81" fmla="*/ 52 h 63"/>
                <a:gd name="T82" fmla="*/ 62 w 112"/>
                <a:gd name="T83" fmla="*/ 52 h 63"/>
                <a:gd name="T84" fmla="*/ 52 w 112"/>
                <a:gd name="T85" fmla="*/ 52 h 63"/>
                <a:gd name="T86" fmla="*/ 50 w 112"/>
                <a:gd name="T87" fmla="*/ 52 h 63"/>
                <a:gd name="T88" fmla="*/ 47 w 112"/>
                <a:gd name="T89" fmla="*/ 49 h 63"/>
                <a:gd name="T90" fmla="*/ 69 w 112"/>
                <a:gd name="T91" fmla="*/ 16 h 63"/>
                <a:gd name="T92" fmla="*/ 74 w 112"/>
                <a:gd name="T93" fmla="*/ 19 h 63"/>
                <a:gd name="T94" fmla="*/ 52 w 112"/>
                <a:gd name="T95" fmla="*/ 52 h 63"/>
                <a:gd name="T96" fmla="*/ 52 w 112"/>
                <a:gd name="T97" fmla="*/ 52 h 63"/>
                <a:gd name="T98" fmla="*/ 52 w 112"/>
                <a:gd name="T9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" h="63">
                  <a:moveTo>
                    <a:pt x="45" y="63"/>
                  </a:moveTo>
                  <a:cubicBezTo>
                    <a:pt x="46" y="63"/>
                    <a:pt x="46" y="63"/>
                    <a:pt x="47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2"/>
                    <a:pt x="112" y="62"/>
                    <a:pt x="112" y="61"/>
                  </a:cubicBezTo>
                  <a:cubicBezTo>
                    <a:pt x="110" y="44"/>
                    <a:pt x="102" y="28"/>
                    <a:pt x="90" y="17"/>
                  </a:cubicBezTo>
                  <a:cubicBezTo>
                    <a:pt x="77" y="6"/>
                    <a:pt x="61" y="0"/>
                    <a:pt x="44" y="0"/>
                  </a:cubicBezTo>
                  <a:cubicBezTo>
                    <a:pt x="28" y="0"/>
                    <a:pt x="13" y="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lnTo>
                    <a:pt x="45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59" y="13"/>
                    <a:pt x="61" y="13"/>
                  </a:cubicBezTo>
                  <a:cubicBezTo>
                    <a:pt x="41" y="43"/>
                    <a:pt x="41" y="43"/>
                    <a:pt x="41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4" y="11"/>
                    <a:pt x="45" y="11"/>
                    <a:pt x="45" y="1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5" y="13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6"/>
                    <a:pt x="21" y="15"/>
                    <a:pt x="24" y="14"/>
                  </a:cubicBezTo>
                  <a:cubicBezTo>
                    <a:pt x="24" y="14"/>
                    <a:pt x="25" y="14"/>
                    <a:pt x="25" y="13"/>
                  </a:cubicBezTo>
                  <a:close/>
                  <a:moveTo>
                    <a:pt x="79" y="52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2" y="37"/>
                    <a:pt x="93" y="38"/>
                  </a:cubicBezTo>
                  <a:cubicBezTo>
                    <a:pt x="84" y="52"/>
                    <a:pt x="84" y="52"/>
                    <a:pt x="84" y="52"/>
                  </a:cubicBezTo>
                  <a:lnTo>
                    <a:pt x="79" y="52"/>
                  </a:lnTo>
                  <a:close/>
                  <a:moveTo>
                    <a:pt x="94" y="52"/>
                  </a:move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9" y="51"/>
                    <a:pt x="99" y="52"/>
                  </a:cubicBezTo>
                  <a:lnTo>
                    <a:pt x="94" y="52"/>
                  </a:lnTo>
                  <a:close/>
                  <a:moveTo>
                    <a:pt x="62" y="52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2" y="25"/>
                    <a:pt x="82" y="25"/>
                    <a:pt x="83" y="26"/>
                  </a:cubicBezTo>
                  <a:cubicBezTo>
                    <a:pt x="84" y="27"/>
                    <a:pt x="84" y="27"/>
                    <a:pt x="85" y="28"/>
                  </a:cubicBezTo>
                  <a:cubicBezTo>
                    <a:pt x="69" y="52"/>
                    <a:pt x="69" y="52"/>
                    <a:pt x="69" y="52"/>
                  </a:cubicBezTo>
                  <a:lnTo>
                    <a:pt x="62" y="52"/>
                  </a:lnTo>
                  <a:close/>
                  <a:moveTo>
                    <a:pt x="52" y="52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1" y="17"/>
                    <a:pt x="72" y="18"/>
                    <a:pt x="74" y="19"/>
                  </a:cubicBezTo>
                  <a:lnTo>
                    <a:pt x="52" y="52"/>
                  </a:lnTo>
                  <a:close/>
                  <a:moveTo>
                    <a:pt x="52" y="52"/>
                  </a:moveTo>
                  <a:cubicBezTo>
                    <a:pt x="52" y="52"/>
                    <a:pt x="52" y="52"/>
                    <a:pt x="52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194">
              <a:extLst>
                <a:ext uri="{FF2B5EF4-FFF2-40B4-BE49-F238E27FC236}">
                  <a16:creationId xmlns:a16="http://schemas.microsoft.com/office/drawing/2014/main" id="{004830BB-7DA5-115E-982C-4E2CA2061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8417" y="3496264"/>
              <a:ext cx="108865" cy="173296"/>
            </a:xfrm>
            <a:custGeom>
              <a:avLst/>
              <a:gdLst>
                <a:gd name="T0" fmla="*/ 61 w 62"/>
                <a:gd name="T1" fmla="*/ 44 h 99"/>
                <a:gd name="T2" fmla="*/ 18 w 62"/>
                <a:gd name="T3" fmla="*/ 1 h 99"/>
                <a:gd name="T4" fmla="*/ 17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9 h 99"/>
                <a:gd name="T12" fmla="*/ 28 w 62"/>
                <a:gd name="T13" fmla="*/ 99 h 99"/>
                <a:gd name="T14" fmla="*/ 28 w 62"/>
                <a:gd name="T15" fmla="*/ 99 h 99"/>
                <a:gd name="T16" fmla="*/ 30 w 62"/>
                <a:gd name="T17" fmla="*/ 98 h 99"/>
                <a:gd name="T18" fmla="*/ 61 w 62"/>
                <a:gd name="T19" fmla="*/ 47 h 99"/>
                <a:gd name="T20" fmla="*/ 61 w 62"/>
                <a:gd name="T21" fmla="*/ 44 h 99"/>
                <a:gd name="T22" fmla="*/ 48 w 62"/>
                <a:gd name="T23" fmla="*/ 47 h 99"/>
                <a:gd name="T24" fmla="*/ 26 w 62"/>
                <a:gd name="T25" fmla="*/ 83 h 99"/>
                <a:gd name="T26" fmla="*/ 17 w 62"/>
                <a:gd name="T27" fmla="*/ 71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7 h 99"/>
                <a:gd name="T36" fmla="*/ 48 w 62"/>
                <a:gd name="T37" fmla="*/ 47 h 99"/>
                <a:gd name="T38" fmla="*/ 48 w 62"/>
                <a:gd name="T39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4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5" y="13"/>
                    <a:pt x="0" y="29"/>
                    <a:pt x="0" y="44"/>
                  </a:cubicBezTo>
                  <a:cubicBezTo>
                    <a:pt x="0" y="66"/>
                    <a:pt x="9" y="86"/>
                    <a:pt x="26" y="99"/>
                  </a:cubicBezTo>
                  <a:cubicBezTo>
                    <a:pt x="27" y="99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9" y="99"/>
                    <a:pt x="29" y="99"/>
                    <a:pt x="30" y="98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6"/>
                    <a:pt x="62" y="45"/>
                    <a:pt x="61" y="44"/>
                  </a:cubicBezTo>
                  <a:close/>
                  <a:moveTo>
                    <a:pt x="48" y="47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80"/>
                    <a:pt x="19" y="75"/>
                    <a:pt x="17" y="71"/>
                  </a:cubicBezTo>
                  <a:cubicBezTo>
                    <a:pt x="13" y="63"/>
                    <a:pt x="11" y="54"/>
                    <a:pt x="11" y="44"/>
                  </a:cubicBezTo>
                  <a:cubicBezTo>
                    <a:pt x="11" y="38"/>
                    <a:pt x="12" y="31"/>
                    <a:pt x="14" y="24"/>
                  </a:cubicBezTo>
                  <a:cubicBezTo>
                    <a:pt x="15" y="22"/>
                    <a:pt x="17" y="19"/>
                    <a:pt x="18" y="16"/>
                  </a:cubicBezTo>
                  <a:lnTo>
                    <a:pt x="48" y="47"/>
                  </a:lnTo>
                  <a:close/>
                  <a:moveTo>
                    <a:pt x="48" y="47"/>
                  </a:moveTo>
                  <a:cubicBezTo>
                    <a:pt x="48" y="47"/>
                    <a:pt x="48" y="47"/>
                    <a:pt x="48" y="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195">
              <a:extLst>
                <a:ext uri="{FF2B5EF4-FFF2-40B4-BE49-F238E27FC236}">
                  <a16:creationId xmlns:a16="http://schemas.microsoft.com/office/drawing/2014/main" id="{EA04C332-C3D5-D53D-4C7C-6F468CFCA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5069" y="3582171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5 w 99"/>
                <a:gd name="T3" fmla="*/ 0 h 64"/>
                <a:gd name="T4" fmla="*/ 33 w 99"/>
                <a:gd name="T5" fmla="*/ 2 h 64"/>
                <a:gd name="T6" fmla="*/ 0 w 99"/>
                <a:gd name="T7" fmla="*/ 55 h 64"/>
                <a:gd name="T8" fmla="*/ 0 w 99"/>
                <a:gd name="T9" fmla="*/ 56 h 64"/>
                <a:gd name="T10" fmla="*/ 1 w 99"/>
                <a:gd name="T11" fmla="*/ 58 h 64"/>
                <a:gd name="T12" fmla="*/ 31 w 99"/>
                <a:gd name="T13" fmla="*/ 64 h 64"/>
                <a:gd name="T14" fmla="*/ 77 w 99"/>
                <a:gd name="T15" fmla="*/ 47 h 64"/>
                <a:gd name="T16" fmla="*/ 99 w 99"/>
                <a:gd name="T17" fmla="*/ 3 h 64"/>
                <a:gd name="T18" fmla="*/ 99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1"/>
                    <a:pt x="33" y="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6"/>
                    <a:pt x="0" y="56"/>
                  </a:cubicBezTo>
                  <a:cubicBezTo>
                    <a:pt x="0" y="57"/>
                    <a:pt x="1" y="57"/>
                    <a:pt x="1" y="58"/>
                  </a:cubicBezTo>
                  <a:cubicBezTo>
                    <a:pt x="10" y="62"/>
                    <a:pt x="20" y="64"/>
                    <a:pt x="31" y="64"/>
                  </a:cubicBezTo>
                  <a:cubicBezTo>
                    <a:pt x="48" y="64"/>
                    <a:pt x="64" y="58"/>
                    <a:pt x="77" y="47"/>
                  </a:cubicBezTo>
                  <a:cubicBezTo>
                    <a:pt x="89" y="35"/>
                    <a:pt x="97" y="20"/>
                    <a:pt x="99" y="3"/>
                  </a:cubicBezTo>
                  <a:cubicBezTo>
                    <a:pt x="99" y="2"/>
                    <a:pt x="99" y="2"/>
                    <a:pt x="99" y="1"/>
                  </a:cubicBezTo>
                  <a:cubicBezTo>
                    <a:pt x="98" y="1"/>
                    <a:pt x="98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196">
              <a:extLst>
                <a:ext uri="{FF2B5EF4-FFF2-40B4-BE49-F238E27FC236}">
                  <a16:creationId xmlns:a16="http://schemas.microsoft.com/office/drawing/2014/main" id="{7DECA038-2D80-70BE-2ACA-B0041A59B3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6689" y="2426125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9 h 46"/>
                <a:gd name="T24" fmla="*/ 95 w 102"/>
                <a:gd name="T25" fmla="*/ 10 h 46"/>
                <a:gd name="T26" fmla="*/ 91 w 102"/>
                <a:gd name="T27" fmla="*/ 16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4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7" y="29"/>
                  </a:cubicBezTo>
                  <a:cubicBezTo>
                    <a:pt x="67" y="31"/>
                    <a:pt x="68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5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9"/>
                  </a:cubicBezTo>
                  <a:cubicBezTo>
                    <a:pt x="97" y="8"/>
                    <a:pt x="96" y="9"/>
                    <a:pt x="95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4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197">
              <a:extLst>
                <a:ext uri="{FF2B5EF4-FFF2-40B4-BE49-F238E27FC236}">
                  <a16:creationId xmlns:a16="http://schemas.microsoft.com/office/drawing/2014/main" id="{BDDD7203-4045-3D25-8E97-5A1FADA5D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1873" y="2537953"/>
              <a:ext cx="176999" cy="80723"/>
            </a:xfrm>
            <a:custGeom>
              <a:avLst/>
              <a:gdLst>
                <a:gd name="T0" fmla="*/ 99 w 101"/>
                <a:gd name="T1" fmla="*/ 4 h 46"/>
                <a:gd name="T2" fmla="*/ 92 w 101"/>
                <a:gd name="T3" fmla="*/ 0 h 46"/>
                <a:gd name="T4" fmla="*/ 84 w 101"/>
                <a:gd name="T5" fmla="*/ 5 h 46"/>
                <a:gd name="T6" fmla="*/ 49 w 101"/>
                <a:gd name="T7" fmla="*/ 28 h 46"/>
                <a:gd name="T8" fmla="*/ 27 w 101"/>
                <a:gd name="T9" fmla="*/ 20 h 46"/>
                <a:gd name="T10" fmla="*/ 32 w 101"/>
                <a:gd name="T11" fmla="*/ 20 h 46"/>
                <a:gd name="T12" fmla="*/ 35 w 101"/>
                <a:gd name="T13" fmla="*/ 16 h 46"/>
                <a:gd name="T14" fmla="*/ 33 w 101"/>
                <a:gd name="T15" fmla="*/ 12 h 46"/>
                <a:gd name="T16" fmla="*/ 6 w 101"/>
                <a:gd name="T17" fmla="*/ 0 h 46"/>
                <a:gd name="T18" fmla="*/ 2 w 101"/>
                <a:gd name="T19" fmla="*/ 1 h 46"/>
                <a:gd name="T20" fmla="*/ 0 w 101"/>
                <a:gd name="T21" fmla="*/ 4 h 46"/>
                <a:gd name="T22" fmla="*/ 0 w 101"/>
                <a:gd name="T23" fmla="*/ 34 h 46"/>
                <a:gd name="T24" fmla="*/ 3 w 101"/>
                <a:gd name="T25" fmla="*/ 37 h 46"/>
                <a:gd name="T26" fmla="*/ 7 w 101"/>
                <a:gd name="T27" fmla="*/ 36 h 46"/>
                <a:gd name="T28" fmla="*/ 11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8" y="1"/>
                    <a:pt x="95" y="0"/>
                    <a:pt x="92" y="0"/>
                  </a:cubicBezTo>
                  <a:cubicBezTo>
                    <a:pt x="88" y="0"/>
                    <a:pt x="85" y="2"/>
                    <a:pt x="84" y="5"/>
                  </a:cubicBezTo>
                  <a:cubicBezTo>
                    <a:pt x="78" y="19"/>
                    <a:pt x="65" y="28"/>
                    <a:pt x="49" y="28"/>
                  </a:cubicBezTo>
                  <a:cubicBezTo>
                    <a:pt x="41" y="28"/>
                    <a:pt x="33" y="25"/>
                    <a:pt x="27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5" y="18"/>
                    <a:pt x="35" y="16"/>
                  </a:cubicBezTo>
                  <a:cubicBezTo>
                    <a:pt x="35" y="15"/>
                    <a:pt x="34" y="13"/>
                    <a:pt x="33" y="1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7"/>
                    <a:pt x="3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21" y="40"/>
                    <a:pt x="34" y="46"/>
                    <a:pt x="49" y="46"/>
                  </a:cubicBezTo>
                  <a:cubicBezTo>
                    <a:pt x="72" y="46"/>
                    <a:pt x="92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198">
              <a:extLst>
                <a:ext uri="{FF2B5EF4-FFF2-40B4-BE49-F238E27FC236}">
                  <a16:creationId xmlns:a16="http://schemas.microsoft.com/office/drawing/2014/main" id="{0AF0F178-C00E-5637-4590-A6BE24EE6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6611" y="3248910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8 h 46"/>
                <a:gd name="T24" fmla="*/ 95 w 102"/>
                <a:gd name="T25" fmla="*/ 10 h 46"/>
                <a:gd name="T26" fmla="*/ 91 w 102"/>
                <a:gd name="T27" fmla="*/ 15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3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7"/>
                    <a:pt x="67" y="29"/>
                  </a:cubicBezTo>
                  <a:cubicBezTo>
                    <a:pt x="67" y="31"/>
                    <a:pt x="68" y="32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4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8"/>
                  </a:cubicBezTo>
                  <a:cubicBezTo>
                    <a:pt x="97" y="8"/>
                    <a:pt x="96" y="8"/>
                    <a:pt x="95" y="10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3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199">
              <a:extLst>
                <a:ext uri="{FF2B5EF4-FFF2-40B4-BE49-F238E27FC236}">
                  <a16:creationId xmlns:a16="http://schemas.microsoft.com/office/drawing/2014/main" id="{AA40C8D2-24D4-1F4A-3808-9C239C941A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1795" y="3359256"/>
              <a:ext cx="176999" cy="82204"/>
            </a:xfrm>
            <a:custGeom>
              <a:avLst/>
              <a:gdLst>
                <a:gd name="T0" fmla="*/ 99 w 101"/>
                <a:gd name="T1" fmla="*/ 5 h 47"/>
                <a:gd name="T2" fmla="*/ 92 w 101"/>
                <a:gd name="T3" fmla="*/ 1 h 47"/>
                <a:gd name="T4" fmla="*/ 84 w 101"/>
                <a:gd name="T5" fmla="*/ 6 h 47"/>
                <a:gd name="T6" fmla="*/ 49 w 101"/>
                <a:gd name="T7" fmla="*/ 29 h 47"/>
                <a:gd name="T8" fmla="*/ 27 w 101"/>
                <a:gd name="T9" fmla="*/ 21 h 47"/>
                <a:gd name="T10" fmla="*/ 32 w 101"/>
                <a:gd name="T11" fmla="*/ 20 h 47"/>
                <a:gd name="T12" fmla="*/ 35 w 101"/>
                <a:gd name="T13" fmla="*/ 17 h 47"/>
                <a:gd name="T14" fmla="*/ 33 w 101"/>
                <a:gd name="T15" fmla="*/ 13 h 47"/>
                <a:gd name="T16" fmla="*/ 6 w 101"/>
                <a:gd name="T17" fmla="*/ 1 h 47"/>
                <a:gd name="T18" fmla="*/ 2 w 101"/>
                <a:gd name="T19" fmla="*/ 1 h 47"/>
                <a:gd name="T20" fmla="*/ 0 w 101"/>
                <a:gd name="T21" fmla="*/ 4 h 47"/>
                <a:gd name="T22" fmla="*/ 0 w 101"/>
                <a:gd name="T23" fmla="*/ 34 h 47"/>
                <a:gd name="T24" fmla="*/ 3 w 101"/>
                <a:gd name="T25" fmla="*/ 38 h 47"/>
                <a:gd name="T26" fmla="*/ 7 w 101"/>
                <a:gd name="T27" fmla="*/ 36 h 47"/>
                <a:gd name="T28" fmla="*/ 11 w 101"/>
                <a:gd name="T29" fmla="*/ 31 h 47"/>
                <a:gd name="T30" fmla="*/ 49 w 101"/>
                <a:gd name="T31" fmla="*/ 47 h 47"/>
                <a:gd name="T32" fmla="*/ 100 w 101"/>
                <a:gd name="T33" fmla="*/ 13 h 47"/>
                <a:gd name="T34" fmla="*/ 99 w 101"/>
                <a:gd name="T35" fmla="*/ 5 h 47"/>
                <a:gd name="T36" fmla="*/ 99 w 101"/>
                <a:gd name="T37" fmla="*/ 5 h 47"/>
                <a:gd name="T38" fmla="*/ 99 w 101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7">
                  <a:moveTo>
                    <a:pt x="99" y="5"/>
                  </a:moveTo>
                  <a:cubicBezTo>
                    <a:pt x="98" y="2"/>
                    <a:pt x="95" y="1"/>
                    <a:pt x="92" y="1"/>
                  </a:cubicBezTo>
                  <a:cubicBezTo>
                    <a:pt x="88" y="1"/>
                    <a:pt x="85" y="3"/>
                    <a:pt x="84" y="6"/>
                  </a:cubicBezTo>
                  <a:cubicBezTo>
                    <a:pt x="78" y="20"/>
                    <a:pt x="65" y="29"/>
                    <a:pt x="49" y="29"/>
                  </a:cubicBezTo>
                  <a:cubicBezTo>
                    <a:pt x="41" y="29"/>
                    <a:pt x="33" y="26"/>
                    <a:pt x="27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5" y="19"/>
                    <a:pt x="35" y="17"/>
                  </a:cubicBezTo>
                  <a:cubicBezTo>
                    <a:pt x="35" y="15"/>
                    <a:pt x="34" y="14"/>
                    <a:pt x="33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3" y="38"/>
                  </a:cubicBezTo>
                  <a:cubicBezTo>
                    <a:pt x="4" y="38"/>
                    <a:pt x="6" y="38"/>
                    <a:pt x="7" y="3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1" y="41"/>
                    <a:pt x="34" y="47"/>
                    <a:pt x="49" y="47"/>
                  </a:cubicBezTo>
                  <a:cubicBezTo>
                    <a:pt x="72" y="47"/>
                    <a:pt x="92" y="33"/>
                    <a:pt x="100" y="13"/>
                  </a:cubicBezTo>
                  <a:cubicBezTo>
                    <a:pt x="101" y="10"/>
                    <a:pt x="101" y="7"/>
                    <a:pt x="99" y="5"/>
                  </a:cubicBezTo>
                  <a:close/>
                  <a:moveTo>
                    <a:pt x="99" y="5"/>
                  </a:moveTo>
                  <a:cubicBezTo>
                    <a:pt x="99" y="5"/>
                    <a:pt x="99" y="5"/>
                    <a:pt x="99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200">
              <a:extLst>
                <a:ext uri="{FF2B5EF4-FFF2-40B4-BE49-F238E27FC236}">
                  <a16:creationId xmlns:a16="http://schemas.microsoft.com/office/drawing/2014/main" id="{58DBBBCF-B351-C6D4-E8ED-5F58440C2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1639" y="2005475"/>
              <a:ext cx="176999" cy="80723"/>
            </a:xfrm>
            <a:custGeom>
              <a:avLst/>
              <a:gdLst>
                <a:gd name="T0" fmla="*/ 9 w 101"/>
                <a:gd name="T1" fmla="*/ 46 h 46"/>
                <a:gd name="T2" fmla="*/ 18 w 101"/>
                <a:gd name="T3" fmla="*/ 40 h 46"/>
                <a:gd name="T4" fmla="*/ 52 w 101"/>
                <a:gd name="T5" fmla="*/ 17 h 46"/>
                <a:gd name="T6" fmla="*/ 75 w 101"/>
                <a:gd name="T7" fmla="*/ 25 h 46"/>
                <a:gd name="T8" fmla="*/ 70 w 101"/>
                <a:gd name="T9" fmla="*/ 26 h 46"/>
                <a:gd name="T10" fmla="*/ 66 w 101"/>
                <a:gd name="T11" fmla="*/ 29 h 46"/>
                <a:gd name="T12" fmla="*/ 69 w 101"/>
                <a:gd name="T13" fmla="*/ 33 h 46"/>
                <a:gd name="T14" fmla="*/ 96 w 101"/>
                <a:gd name="T15" fmla="*/ 45 h 46"/>
                <a:gd name="T16" fmla="*/ 99 w 101"/>
                <a:gd name="T17" fmla="*/ 45 h 46"/>
                <a:gd name="T18" fmla="*/ 101 w 101"/>
                <a:gd name="T19" fmla="*/ 42 h 46"/>
                <a:gd name="T20" fmla="*/ 101 w 101"/>
                <a:gd name="T21" fmla="*/ 12 h 46"/>
                <a:gd name="T22" fmla="*/ 99 w 101"/>
                <a:gd name="T23" fmla="*/ 8 h 46"/>
                <a:gd name="T24" fmla="*/ 94 w 101"/>
                <a:gd name="T25" fmla="*/ 10 h 46"/>
                <a:gd name="T26" fmla="*/ 91 w 101"/>
                <a:gd name="T27" fmla="*/ 16 h 46"/>
                <a:gd name="T28" fmla="*/ 52 w 101"/>
                <a:gd name="T29" fmla="*/ 0 h 46"/>
                <a:gd name="T30" fmla="*/ 1 w 101"/>
                <a:gd name="T31" fmla="*/ 33 h 46"/>
                <a:gd name="T32" fmla="*/ 2 w 101"/>
                <a:gd name="T33" fmla="*/ 42 h 46"/>
                <a:gd name="T34" fmla="*/ 9 w 101"/>
                <a:gd name="T35" fmla="*/ 46 h 46"/>
                <a:gd name="T36" fmla="*/ 9 w 101"/>
                <a:gd name="T37" fmla="*/ 46 h 46"/>
                <a:gd name="T38" fmla="*/ 9 w 101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" y="46"/>
                  </a:moveTo>
                  <a:cubicBezTo>
                    <a:pt x="13" y="46"/>
                    <a:pt x="16" y="44"/>
                    <a:pt x="18" y="40"/>
                  </a:cubicBezTo>
                  <a:cubicBezTo>
                    <a:pt x="23" y="27"/>
                    <a:pt x="36" y="17"/>
                    <a:pt x="52" y="17"/>
                  </a:cubicBezTo>
                  <a:cubicBezTo>
                    <a:pt x="60" y="17"/>
                    <a:pt x="68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6" y="29"/>
                  </a:cubicBezTo>
                  <a:cubicBezTo>
                    <a:pt x="66" y="31"/>
                    <a:pt x="67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8" y="46"/>
                    <a:pt x="99" y="45"/>
                  </a:cubicBezTo>
                  <a:cubicBezTo>
                    <a:pt x="100" y="44"/>
                    <a:pt x="101" y="43"/>
                    <a:pt x="101" y="4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0"/>
                    <a:pt x="100" y="9"/>
                    <a:pt x="99" y="8"/>
                  </a:cubicBezTo>
                  <a:cubicBezTo>
                    <a:pt x="97" y="8"/>
                    <a:pt x="95" y="9"/>
                    <a:pt x="94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29" y="0"/>
                    <a:pt x="10" y="14"/>
                    <a:pt x="1" y="33"/>
                  </a:cubicBezTo>
                  <a:cubicBezTo>
                    <a:pt x="0" y="36"/>
                    <a:pt x="0" y="39"/>
                    <a:pt x="2" y="42"/>
                  </a:cubicBezTo>
                  <a:cubicBezTo>
                    <a:pt x="4" y="44"/>
                    <a:pt x="6" y="46"/>
                    <a:pt x="9" y="46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201">
              <a:extLst>
                <a:ext uri="{FF2B5EF4-FFF2-40B4-BE49-F238E27FC236}">
                  <a16:creationId xmlns:a16="http://schemas.microsoft.com/office/drawing/2014/main" id="{FD9E9634-D47A-934D-F73E-28B5E630F8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6823" y="2118044"/>
              <a:ext cx="176999" cy="79983"/>
            </a:xfrm>
            <a:custGeom>
              <a:avLst/>
              <a:gdLst>
                <a:gd name="T0" fmla="*/ 99 w 101"/>
                <a:gd name="T1" fmla="*/ 4 h 46"/>
                <a:gd name="T2" fmla="*/ 91 w 101"/>
                <a:gd name="T3" fmla="*/ 0 h 46"/>
                <a:gd name="T4" fmla="*/ 83 w 101"/>
                <a:gd name="T5" fmla="*/ 5 h 46"/>
                <a:gd name="T6" fmla="*/ 49 w 101"/>
                <a:gd name="T7" fmla="*/ 28 h 46"/>
                <a:gd name="T8" fmla="*/ 26 w 101"/>
                <a:gd name="T9" fmla="*/ 20 h 46"/>
                <a:gd name="T10" fmla="*/ 31 w 101"/>
                <a:gd name="T11" fmla="*/ 20 h 46"/>
                <a:gd name="T12" fmla="*/ 34 w 101"/>
                <a:gd name="T13" fmla="*/ 16 h 46"/>
                <a:gd name="T14" fmla="*/ 32 w 101"/>
                <a:gd name="T15" fmla="*/ 12 h 46"/>
                <a:gd name="T16" fmla="*/ 5 w 101"/>
                <a:gd name="T17" fmla="*/ 0 h 46"/>
                <a:gd name="T18" fmla="*/ 1 w 101"/>
                <a:gd name="T19" fmla="*/ 0 h 46"/>
                <a:gd name="T20" fmla="*/ 0 w 101"/>
                <a:gd name="T21" fmla="*/ 4 h 46"/>
                <a:gd name="T22" fmla="*/ 0 w 101"/>
                <a:gd name="T23" fmla="*/ 33 h 46"/>
                <a:gd name="T24" fmla="*/ 2 w 101"/>
                <a:gd name="T25" fmla="*/ 37 h 46"/>
                <a:gd name="T26" fmla="*/ 7 w 101"/>
                <a:gd name="T27" fmla="*/ 36 h 46"/>
                <a:gd name="T28" fmla="*/ 10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7" y="1"/>
                    <a:pt x="94" y="0"/>
                    <a:pt x="91" y="0"/>
                  </a:cubicBezTo>
                  <a:cubicBezTo>
                    <a:pt x="88" y="0"/>
                    <a:pt x="85" y="2"/>
                    <a:pt x="83" y="5"/>
                  </a:cubicBezTo>
                  <a:cubicBezTo>
                    <a:pt x="78" y="19"/>
                    <a:pt x="64" y="28"/>
                    <a:pt x="49" y="28"/>
                  </a:cubicBezTo>
                  <a:cubicBezTo>
                    <a:pt x="40" y="28"/>
                    <a:pt x="33" y="25"/>
                    <a:pt x="26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19"/>
                    <a:pt x="34" y="18"/>
                    <a:pt x="34" y="16"/>
                  </a:cubicBezTo>
                  <a:cubicBezTo>
                    <a:pt x="35" y="15"/>
                    <a:pt x="34" y="13"/>
                    <a:pt x="32" y="1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2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0" y="40"/>
                    <a:pt x="34" y="46"/>
                    <a:pt x="49" y="46"/>
                  </a:cubicBezTo>
                  <a:cubicBezTo>
                    <a:pt x="72" y="46"/>
                    <a:pt x="91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202">
              <a:extLst>
                <a:ext uri="{FF2B5EF4-FFF2-40B4-BE49-F238E27FC236}">
                  <a16:creationId xmlns:a16="http://schemas.microsoft.com/office/drawing/2014/main" id="{9EF16D24-827E-CA1A-CDDB-D33D7D10AB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1128" y="3548845"/>
              <a:ext cx="205141" cy="204400"/>
            </a:xfrm>
            <a:custGeom>
              <a:avLst/>
              <a:gdLst>
                <a:gd name="T0" fmla="*/ 13 w 117"/>
                <a:gd name="T1" fmla="*/ 71 h 117"/>
                <a:gd name="T2" fmla="*/ 17 w 117"/>
                <a:gd name="T3" fmla="*/ 81 h 117"/>
                <a:gd name="T4" fmla="*/ 12 w 117"/>
                <a:gd name="T5" fmla="*/ 88 h 117"/>
                <a:gd name="T6" fmla="*/ 12 w 117"/>
                <a:gd name="T7" fmla="*/ 95 h 117"/>
                <a:gd name="T8" fmla="*/ 21 w 117"/>
                <a:gd name="T9" fmla="*/ 104 h 117"/>
                <a:gd name="T10" fmla="*/ 28 w 117"/>
                <a:gd name="T11" fmla="*/ 104 h 117"/>
                <a:gd name="T12" fmla="*/ 35 w 117"/>
                <a:gd name="T13" fmla="*/ 99 h 117"/>
                <a:gd name="T14" fmla="*/ 45 w 117"/>
                <a:gd name="T15" fmla="*/ 103 h 117"/>
                <a:gd name="T16" fmla="*/ 46 w 117"/>
                <a:gd name="T17" fmla="*/ 112 h 117"/>
                <a:gd name="T18" fmla="*/ 52 w 117"/>
                <a:gd name="T19" fmla="*/ 117 h 117"/>
                <a:gd name="T20" fmla="*/ 64 w 117"/>
                <a:gd name="T21" fmla="*/ 117 h 117"/>
                <a:gd name="T22" fmla="*/ 70 w 117"/>
                <a:gd name="T23" fmla="*/ 112 h 117"/>
                <a:gd name="T24" fmla="*/ 71 w 117"/>
                <a:gd name="T25" fmla="*/ 104 h 117"/>
                <a:gd name="T26" fmla="*/ 82 w 117"/>
                <a:gd name="T27" fmla="*/ 99 h 117"/>
                <a:gd name="T28" fmla="*/ 88 w 117"/>
                <a:gd name="T29" fmla="*/ 104 h 117"/>
                <a:gd name="T30" fmla="*/ 95 w 117"/>
                <a:gd name="T31" fmla="*/ 104 h 117"/>
                <a:gd name="T32" fmla="*/ 104 w 117"/>
                <a:gd name="T33" fmla="*/ 95 h 117"/>
                <a:gd name="T34" fmla="*/ 105 w 117"/>
                <a:gd name="T35" fmla="*/ 88 h 117"/>
                <a:gd name="T36" fmla="*/ 100 w 117"/>
                <a:gd name="T37" fmla="*/ 81 h 117"/>
                <a:gd name="T38" fmla="*/ 104 w 117"/>
                <a:gd name="T39" fmla="*/ 70 h 117"/>
                <a:gd name="T40" fmla="*/ 112 w 117"/>
                <a:gd name="T41" fmla="*/ 69 h 117"/>
                <a:gd name="T42" fmla="*/ 117 w 117"/>
                <a:gd name="T43" fmla="*/ 64 h 117"/>
                <a:gd name="T44" fmla="*/ 117 w 117"/>
                <a:gd name="T45" fmla="*/ 51 h 117"/>
                <a:gd name="T46" fmla="*/ 112 w 117"/>
                <a:gd name="T47" fmla="*/ 46 h 117"/>
                <a:gd name="T48" fmla="*/ 104 w 117"/>
                <a:gd name="T49" fmla="*/ 45 h 117"/>
                <a:gd name="T50" fmla="*/ 100 w 117"/>
                <a:gd name="T51" fmla="*/ 34 h 117"/>
                <a:gd name="T52" fmla="*/ 105 w 117"/>
                <a:gd name="T53" fmla="*/ 29 h 117"/>
                <a:gd name="T54" fmla="*/ 104 w 117"/>
                <a:gd name="T55" fmla="*/ 21 h 117"/>
                <a:gd name="T56" fmla="*/ 95 w 117"/>
                <a:gd name="T57" fmla="*/ 12 h 117"/>
                <a:gd name="T58" fmla="*/ 88 w 117"/>
                <a:gd name="T59" fmla="*/ 12 h 117"/>
                <a:gd name="T60" fmla="*/ 83 w 117"/>
                <a:gd name="T61" fmla="*/ 17 h 117"/>
                <a:gd name="T62" fmla="*/ 71 w 117"/>
                <a:gd name="T63" fmla="*/ 12 h 117"/>
                <a:gd name="T64" fmla="*/ 70 w 117"/>
                <a:gd name="T65" fmla="*/ 4 h 117"/>
                <a:gd name="T66" fmla="*/ 65 w 117"/>
                <a:gd name="T67" fmla="*/ 0 h 117"/>
                <a:gd name="T68" fmla="*/ 52 w 117"/>
                <a:gd name="T69" fmla="*/ 0 h 117"/>
                <a:gd name="T70" fmla="*/ 47 w 117"/>
                <a:gd name="T71" fmla="*/ 4 h 117"/>
                <a:gd name="T72" fmla="*/ 46 w 117"/>
                <a:gd name="T73" fmla="*/ 12 h 117"/>
                <a:gd name="T74" fmla="*/ 34 w 117"/>
                <a:gd name="T75" fmla="*/ 17 h 117"/>
                <a:gd name="T76" fmla="*/ 28 w 117"/>
                <a:gd name="T77" fmla="*/ 12 h 117"/>
                <a:gd name="T78" fmla="*/ 21 w 117"/>
                <a:gd name="T79" fmla="*/ 12 h 117"/>
                <a:gd name="T80" fmla="*/ 12 w 117"/>
                <a:gd name="T81" fmla="*/ 21 h 117"/>
                <a:gd name="T82" fmla="*/ 12 w 117"/>
                <a:gd name="T83" fmla="*/ 29 h 117"/>
                <a:gd name="T84" fmla="*/ 17 w 117"/>
                <a:gd name="T85" fmla="*/ 35 h 117"/>
                <a:gd name="T86" fmla="*/ 12 w 117"/>
                <a:gd name="T87" fmla="*/ 46 h 117"/>
                <a:gd name="T88" fmla="*/ 5 w 117"/>
                <a:gd name="T89" fmla="*/ 47 h 117"/>
                <a:gd name="T90" fmla="*/ 0 w 117"/>
                <a:gd name="T91" fmla="*/ 52 h 117"/>
                <a:gd name="T92" fmla="*/ 0 w 117"/>
                <a:gd name="T93" fmla="*/ 65 h 117"/>
                <a:gd name="T94" fmla="*/ 5 w 117"/>
                <a:gd name="T95" fmla="*/ 70 h 117"/>
                <a:gd name="T96" fmla="*/ 13 w 117"/>
                <a:gd name="T97" fmla="*/ 71 h 117"/>
                <a:gd name="T98" fmla="*/ 58 w 117"/>
                <a:gd name="T99" fmla="*/ 37 h 117"/>
                <a:gd name="T100" fmla="*/ 79 w 117"/>
                <a:gd name="T101" fmla="*/ 58 h 117"/>
                <a:gd name="T102" fmla="*/ 58 w 117"/>
                <a:gd name="T103" fmla="*/ 79 h 117"/>
                <a:gd name="T104" fmla="*/ 38 w 117"/>
                <a:gd name="T105" fmla="*/ 58 h 117"/>
                <a:gd name="T106" fmla="*/ 58 w 117"/>
                <a:gd name="T107" fmla="*/ 37 h 117"/>
                <a:gd name="T108" fmla="*/ 58 w 117"/>
                <a:gd name="T109" fmla="*/ 37 h 117"/>
                <a:gd name="T110" fmla="*/ 58 w 117"/>
                <a:gd name="T111" fmla="*/ 3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" h="117">
                  <a:moveTo>
                    <a:pt x="13" y="71"/>
                  </a:moveTo>
                  <a:cubicBezTo>
                    <a:pt x="14" y="74"/>
                    <a:pt x="15" y="78"/>
                    <a:pt x="17" y="81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0" y="90"/>
                    <a:pt x="10" y="93"/>
                    <a:pt x="12" y="95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3" y="106"/>
                    <a:pt x="26" y="106"/>
                    <a:pt x="28" y="104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8" y="101"/>
                    <a:pt x="42" y="102"/>
                    <a:pt x="45" y="10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7" y="114"/>
                    <a:pt x="49" y="117"/>
                    <a:pt x="52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7" y="117"/>
                    <a:pt x="69" y="114"/>
                    <a:pt x="70" y="112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4" y="103"/>
                    <a:pt x="78" y="101"/>
                    <a:pt x="82" y="99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90" y="106"/>
                    <a:pt x="93" y="106"/>
                    <a:pt x="95" y="104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6" y="93"/>
                    <a:pt x="106" y="90"/>
                    <a:pt x="105" y="88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2" y="78"/>
                    <a:pt x="103" y="74"/>
                    <a:pt x="104" y="70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5" y="69"/>
                    <a:pt x="117" y="67"/>
                    <a:pt x="117" y="64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17" y="49"/>
                    <a:pt x="115" y="47"/>
                    <a:pt x="112" y="46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3" y="41"/>
                    <a:pt x="102" y="38"/>
                    <a:pt x="100" y="3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6"/>
                    <a:pt x="106" y="23"/>
                    <a:pt x="104" y="2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3" y="11"/>
                    <a:pt x="90" y="10"/>
                    <a:pt x="88" y="12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79" y="14"/>
                    <a:pt x="75" y="13"/>
                    <a:pt x="71" y="1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2"/>
                    <a:pt x="67" y="0"/>
                    <a:pt x="6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7" y="2"/>
                    <a:pt x="47" y="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2" y="13"/>
                    <a:pt x="38" y="14"/>
                    <a:pt x="34" y="1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6" y="10"/>
                    <a:pt x="23" y="11"/>
                    <a:pt x="21" y="1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3"/>
                    <a:pt x="10" y="26"/>
                    <a:pt x="12" y="2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8"/>
                    <a:pt x="13" y="42"/>
                    <a:pt x="12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0" y="49"/>
                    <a:pt x="0" y="5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70"/>
                    <a:pt x="5" y="70"/>
                  </a:cubicBezTo>
                  <a:lnTo>
                    <a:pt x="13" y="71"/>
                  </a:lnTo>
                  <a:close/>
                  <a:moveTo>
                    <a:pt x="58" y="37"/>
                  </a:moveTo>
                  <a:cubicBezTo>
                    <a:pt x="70" y="37"/>
                    <a:pt x="79" y="46"/>
                    <a:pt x="79" y="58"/>
                  </a:cubicBezTo>
                  <a:cubicBezTo>
                    <a:pt x="79" y="69"/>
                    <a:pt x="70" y="79"/>
                    <a:pt x="58" y="79"/>
                  </a:cubicBezTo>
                  <a:cubicBezTo>
                    <a:pt x="47" y="79"/>
                    <a:pt x="38" y="69"/>
                    <a:pt x="38" y="58"/>
                  </a:cubicBezTo>
                  <a:cubicBezTo>
                    <a:pt x="38" y="46"/>
                    <a:pt x="47" y="37"/>
                    <a:pt x="58" y="37"/>
                  </a:cubicBezTo>
                  <a:close/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203">
              <a:extLst>
                <a:ext uri="{FF2B5EF4-FFF2-40B4-BE49-F238E27FC236}">
                  <a16:creationId xmlns:a16="http://schemas.microsoft.com/office/drawing/2014/main" id="{A65C9091-EB05-9110-68B1-63931331A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08127" y="3651786"/>
              <a:ext cx="168112" cy="170333"/>
            </a:xfrm>
            <a:custGeom>
              <a:avLst/>
              <a:gdLst>
                <a:gd name="T0" fmla="*/ 82 w 96"/>
                <a:gd name="T1" fmla="*/ 15 h 97"/>
                <a:gd name="T2" fmla="*/ 76 w 96"/>
                <a:gd name="T3" fmla="*/ 9 h 97"/>
                <a:gd name="T4" fmla="*/ 69 w 96"/>
                <a:gd name="T5" fmla="*/ 10 h 97"/>
                <a:gd name="T6" fmla="*/ 65 w 96"/>
                <a:gd name="T7" fmla="*/ 13 h 97"/>
                <a:gd name="T8" fmla="*/ 55 w 96"/>
                <a:gd name="T9" fmla="*/ 10 h 97"/>
                <a:gd name="T10" fmla="*/ 54 w 96"/>
                <a:gd name="T11" fmla="*/ 5 h 97"/>
                <a:gd name="T12" fmla="*/ 48 w 96"/>
                <a:gd name="T13" fmla="*/ 1 h 97"/>
                <a:gd name="T14" fmla="*/ 40 w 96"/>
                <a:gd name="T15" fmla="*/ 1 h 97"/>
                <a:gd name="T16" fmla="*/ 35 w 96"/>
                <a:gd name="T17" fmla="*/ 6 h 97"/>
                <a:gd name="T18" fmla="*/ 35 w 96"/>
                <a:gd name="T19" fmla="*/ 12 h 97"/>
                <a:gd name="T20" fmla="*/ 25 w 96"/>
                <a:gd name="T21" fmla="*/ 16 h 97"/>
                <a:gd name="T22" fmla="*/ 21 w 96"/>
                <a:gd name="T23" fmla="*/ 14 h 97"/>
                <a:gd name="T24" fmla="*/ 14 w 96"/>
                <a:gd name="T25" fmla="*/ 15 h 97"/>
                <a:gd name="T26" fmla="*/ 8 w 96"/>
                <a:gd name="T27" fmla="*/ 21 h 97"/>
                <a:gd name="T28" fmla="*/ 9 w 96"/>
                <a:gd name="T29" fmla="*/ 28 h 97"/>
                <a:gd name="T30" fmla="*/ 12 w 96"/>
                <a:gd name="T31" fmla="*/ 32 h 97"/>
                <a:gd name="T32" fmla="*/ 10 w 96"/>
                <a:gd name="T33" fmla="*/ 42 h 97"/>
                <a:gd name="T34" fmla="*/ 4 w 96"/>
                <a:gd name="T35" fmla="*/ 43 h 97"/>
                <a:gd name="T36" fmla="*/ 0 w 96"/>
                <a:gd name="T37" fmla="*/ 49 h 97"/>
                <a:gd name="T38" fmla="*/ 1 w 96"/>
                <a:gd name="T39" fmla="*/ 57 h 97"/>
                <a:gd name="T40" fmla="*/ 6 w 96"/>
                <a:gd name="T41" fmla="*/ 62 h 97"/>
                <a:gd name="T42" fmla="*/ 12 w 96"/>
                <a:gd name="T43" fmla="*/ 62 h 97"/>
                <a:gd name="T44" fmla="*/ 16 w 96"/>
                <a:gd name="T45" fmla="*/ 70 h 97"/>
                <a:gd name="T46" fmla="*/ 13 w 96"/>
                <a:gd name="T47" fmla="*/ 75 h 97"/>
                <a:gd name="T48" fmla="*/ 14 w 96"/>
                <a:gd name="T49" fmla="*/ 82 h 97"/>
                <a:gd name="T50" fmla="*/ 20 w 96"/>
                <a:gd name="T51" fmla="*/ 88 h 97"/>
                <a:gd name="T52" fmla="*/ 27 w 96"/>
                <a:gd name="T53" fmla="*/ 88 h 97"/>
                <a:gd name="T54" fmla="*/ 32 w 96"/>
                <a:gd name="T55" fmla="*/ 84 h 97"/>
                <a:gd name="T56" fmla="*/ 41 w 96"/>
                <a:gd name="T57" fmla="*/ 87 h 97"/>
                <a:gd name="T58" fmla="*/ 42 w 96"/>
                <a:gd name="T59" fmla="*/ 93 h 97"/>
                <a:gd name="T60" fmla="*/ 47 w 96"/>
                <a:gd name="T61" fmla="*/ 97 h 97"/>
                <a:gd name="T62" fmla="*/ 56 w 96"/>
                <a:gd name="T63" fmla="*/ 96 h 97"/>
                <a:gd name="T64" fmla="*/ 61 w 96"/>
                <a:gd name="T65" fmla="*/ 91 h 97"/>
                <a:gd name="T66" fmla="*/ 61 w 96"/>
                <a:gd name="T67" fmla="*/ 85 h 97"/>
                <a:gd name="T68" fmla="*/ 70 w 96"/>
                <a:gd name="T69" fmla="*/ 81 h 97"/>
                <a:gd name="T70" fmla="*/ 75 w 96"/>
                <a:gd name="T71" fmla="*/ 84 h 97"/>
                <a:gd name="T72" fmla="*/ 82 w 96"/>
                <a:gd name="T73" fmla="*/ 83 h 97"/>
                <a:gd name="T74" fmla="*/ 87 w 96"/>
                <a:gd name="T75" fmla="*/ 76 h 97"/>
                <a:gd name="T76" fmla="*/ 87 w 96"/>
                <a:gd name="T77" fmla="*/ 69 h 97"/>
                <a:gd name="T78" fmla="*/ 83 w 96"/>
                <a:gd name="T79" fmla="*/ 65 h 97"/>
                <a:gd name="T80" fmla="*/ 86 w 96"/>
                <a:gd name="T81" fmla="*/ 55 h 97"/>
                <a:gd name="T82" fmla="*/ 92 w 96"/>
                <a:gd name="T83" fmla="*/ 54 h 97"/>
                <a:gd name="T84" fmla="*/ 96 w 96"/>
                <a:gd name="T85" fmla="*/ 49 h 97"/>
                <a:gd name="T86" fmla="*/ 95 w 96"/>
                <a:gd name="T87" fmla="*/ 40 h 97"/>
                <a:gd name="T88" fmla="*/ 90 w 96"/>
                <a:gd name="T89" fmla="*/ 35 h 97"/>
                <a:gd name="T90" fmla="*/ 85 w 96"/>
                <a:gd name="T91" fmla="*/ 35 h 97"/>
                <a:gd name="T92" fmla="*/ 80 w 96"/>
                <a:gd name="T93" fmla="*/ 26 h 97"/>
                <a:gd name="T94" fmla="*/ 83 w 96"/>
                <a:gd name="T95" fmla="*/ 22 h 97"/>
                <a:gd name="T96" fmla="*/ 82 w 96"/>
                <a:gd name="T97" fmla="*/ 15 h 97"/>
                <a:gd name="T98" fmla="*/ 50 w 96"/>
                <a:gd name="T99" fmla="*/ 65 h 97"/>
                <a:gd name="T100" fmla="*/ 31 w 96"/>
                <a:gd name="T101" fmla="*/ 50 h 97"/>
                <a:gd name="T102" fmla="*/ 47 w 96"/>
                <a:gd name="T103" fmla="*/ 31 h 97"/>
                <a:gd name="T104" fmla="*/ 65 w 96"/>
                <a:gd name="T105" fmla="*/ 47 h 97"/>
                <a:gd name="T106" fmla="*/ 50 w 96"/>
                <a:gd name="T107" fmla="*/ 65 h 97"/>
                <a:gd name="T108" fmla="*/ 50 w 96"/>
                <a:gd name="T109" fmla="*/ 65 h 97"/>
                <a:gd name="T110" fmla="*/ 50 w 96"/>
                <a:gd name="T111" fmla="*/ 6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" h="97">
                  <a:moveTo>
                    <a:pt x="82" y="15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4" y="8"/>
                    <a:pt x="71" y="8"/>
                    <a:pt x="69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2" y="12"/>
                    <a:pt x="59" y="10"/>
                    <a:pt x="55" y="1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1" y="0"/>
                    <a:pt x="48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7" y="2"/>
                    <a:pt x="35" y="4"/>
                    <a:pt x="35" y="6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1" y="13"/>
                    <a:pt x="28" y="14"/>
                    <a:pt x="25" y="16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3"/>
                    <a:pt x="7" y="26"/>
                    <a:pt x="9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5"/>
                    <a:pt x="10" y="39"/>
                    <a:pt x="10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" y="43"/>
                    <a:pt x="0" y="46"/>
                    <a:pt x="0" y="49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60"/>
                    <a:pt x="3" y="62"/>
                    <a:pt x="6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3" y="65"/>
                    <a:pt x="14" y="68"/>
                    <a:pt x="16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1" y="78"/>
                    <a:pt x="11" y="81"/>
                    <a:pt x="14" y="82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2" y="90"/>
                    <a:pt x="25" y="90"/>
                    <a:pt x="27" y="88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5"/>
                    <a:pt x="37" y="86"/>
                    <a:pt x="41" y="87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95"/>
                    <a:pt x="45" y="97"/>
                    <a:pt x="47" y="9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9" y="96"/>
                    <a:pt x="61" y="94"/>
                    <a:pt x="61" y="9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4"/>
                    <a:pt x="67" y="82"/>
                    <a:pt x="70" y="8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7" y="85"/>
                    <a:pt x="80" y="85"/>
                    <a:pt x="82" y="83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9" y="74"/>
                    <a:pt x="89" y="71"/>
                    <a:pt x="87" y="69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5" y="62"/>
                    <a:pt x="86" y="59"/>
                    <a:pt x="86" y="55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4" y="54"/>
                    <a:pt x="96" y="51"/>
                    <a:pt x="96" y="4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37"/>
                    <a:pt x="93" y="35"/>
                    <a:pt x="9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32"/>
                    <a:pt x="82" y="29"/>
                    <a:pt x="80" y="2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0"/>
                    <a:pt x="84" y="17"/>
                    <a:pt x="82" y="15"/>
                  </a:cubicBezTo>
                  <a:close/>
                  <a:moveTo>
                    <a:pt x="50" y="65"/>
                  </a:moveTo>
                  <a:cubicBezTo>
                    <a:pt x="40" y="66"/>
                    <a:pt x="32" y="59"/>
                    <a:pt x="31" y="50"/>
                  </a:cubicBezTo>
                  <a:cubicBezTo>
                    <a:pt x="30" y="40"/>
                    <a:pt x="37" y="32"/>
                    <a:pt x="47" y="31"/>
                  </a:cubicBezTo>
                  <a:cubicBezTo>
                    <a:pt x="56" y="30"/>
                    <a:pt x="64" y="37"/>
                    <a:pt x="65" y="47"/>
                  </a:cubicBezTo>
                  <a:cubicBezTo>
                    <a:pt x="66" y="56"/>
                    <a:pt x="59" y="64"/>
                    <a:pt x="50" y="65"/>
                  </a:cubicBezTo>
                  <a:close/>
                  <a:moveTo>
                    <a:pt x="50" y="65"/>
                  </a:moveTo>
                  <a:cubicBezTo>
                    <a:pt x="50" y="65"/>
                    <a:pt x="50" y="65"/>
                    <a:pt x="50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204">
              <a:extLst>
                <a:ext uri="{FF2B5EF4-FFF2-40B4-BE49-F238E27FC236}">
                  <a16:creationId xmlns:a16="http://schemas.microsoft.com/office/drawing/2014/main" id="{FCA4748E-EEF8-F074-6B06-86D3A064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7780" y="3753245"/>
              <a:ext cx="136267" cy="137007"/>
            </a:xfrm>
            <a:custGeom>
              <a:avLst/>
              <a:gdLst>
                <a:gd name="T0" fmla="*/ 5 w 78"/>
                <a:gd name="T1" fmla="*/ 31 h 78"/>
                <a:gd name="T2" fmla="*/ 0 w 78"/>
                <a:gd name="T3" fmla="*/ 36 h 78"/>
                <a:gd name="T4" fmla="*/ 0 w 78"/>
                <a:gd name="T5" fmla="*/ 41 h 78"/>
                <a:gd name="T6" fmla="*/ 5 w 78"/>
                <a:gd name="T7" fmla="*/ 47 h 78"/>
                <a:gd name="T8" fmla="*/ 9 w 78"/>
                <a:gd name="T9" fmla="*/ 47 h 78"/>
                <a:gd name="T10" fmla="*/ 12 w 78"/>
                <a:gd name="T11" fmla="*/ 54 h 78"/>
                <a:gd name="T12" fmla="*/ 9 w 78"/>
                <a:gd name="T13" fmla="*/ 57 h 78"/>
                <a:gd name="T14" fmla="*/ 9 w 78"/>
                <a:gd name="T15" fmla="*/ 64 h 78"/>
                <a:gd name="T16" fmla="*/ 13 w 78"/>
                <a:gd name="T17" fmla="*/ 68 h 78"/>
                <a:gd name="T18" fmla="*/ 20 w 78"/>
                <a:gd name="T19" fmla="*/ 68 h 78"/>
                <a:gd name="T20" fmla="*/ 23 w 78"/>
                <a:gd name="T21" fmla="*/ 66 h 78"/>
                <a:gd name="T22" fmla="*/ 30 w 78"/>
                <a:gd name="T23" fmla="*/ 69 h 78"/>
                <a:gd name="T24" fmla="*/ 31 w 78"/>
                <a:gd name="T25" fmla="*/ 73 h 78"/>
                <a:gd name="T26" fmla="*/ 36 w 78"/>
                <a:gd name="T27" fmla="*/ 78 h 78"/>
                <a:gd name="T28" fmla="*/ 41 w 78"/>
                <a:gd name="T29" fmla="*/ 78 h 78"/>
                <a:gd name="T30" fmla="*/ 47 w 78"/>
                <a:gd name="T31" fmla="*/ 73 h 78"/>
                <a:gd name="T32" fmla="*/ 47 w 78"/>
                <a:gd name="T33" fmla="*/ 69 h 78"/>
                <a:gd name="T34" fmla="*/ 55 w 78"/>
                <a:gd name="T35" fmla="*/ 66 h 78"/>
                <a:gd name="T36" fmla="*/ 58 w 78"/>
                <a:gd name="T37" fmla="*/ 69 h 78"/>
                <a:gd name="T38" fmla="*/ 65 w 78"/>
                <a:gd name="T39" fmla="*/ 68 h 78"/>
                <a:gd name="T40" fmla="*/ 69 w 78"/>
                <a:gd name="T41" fmla="*/ 65 h 78"/>
                <a:gd name="T42" fmla="*/ 69 w 78"/>
                <a:gd name="T43" fmla="*/ 58 h 78"/>
                <a:gd name="T44" fmla="*/ 67 w 78"/>
                <a:gd name="T45" fmla="*/ 55 h 78"/>
                <a:gd name="T46" fmla="*/ 70 w 78"/>
                <a:gd name="T47" fmla="*/ 47 h 78"/>
                <a:gd name="T48" fmla="*/ 74 w 78"/>
                <a:gd name="T49" fmla="*/ 47 h 78"/>
                <a:gd name="T50" fmla="*/ 78 w 78"/>
                <a:gd name="T51" fmla="*/ 42 h 78"/>
                <a:gd name="T52" fmla="*/ 78 w 78"/>
                <a:gd name="T53" fmla="*/ 36 h 78"/>
                <a:gd name="T54" fmla="*/ 74 w 78"/>
                <a:gd name="T55" fmla="*/ 31 h 78"/>
                <a:gd name="T56" fmla="*/ 70 w 78"/>
                <a:gd name="T57" fmla="*/ 31 h 78"/>
                <a:gd name="T58" fmla="*/ 67 w 78"/>
                <a:gd name="T59" fmla="*/ 23 h 78"/>
                <a:gd name="T60" fmla="*/ 70 w 78"/>
                <a:gd name="T61" fmla="*/ 21 h 78"/>
                <a:gd name="T62" fmla="*/ 69 w 78"/>
                <a:gd name="T63" fmla="*/ 14 h 78"/>
                <a:gd name="T64" fmla="*/ 65 w 78"/>
                <a:gd name="T65" fmla="*/ 10 h 78"/>
                <a:gd name="T66" fmla="*/ 58 w 78"/>
                <a:gd name="T67" fmla="*/ 9 h 78"/>
                <a:gd name="T68" fmla="*/ 56 w 78"/>
                <a:gd name="T69" fmla="*/ 11 h 78"/>
                <a:gd name="T70" fmla="*/ 48 w 78"/>
                <a:gd name="T71" fmla="*/ 8 h 78"/>
                <a:gd name="T72" fmla="*/ 48 w 78"/>
                <a:gd name="T73" fmla="*/ 5 h 78"/>
                <a:gd name="T74" fmla="*/ 43 w 78"/>
                <a:gd name="T75" fmla="*/ 0 h 78"/>
                <a:gd name="T76" fmla="*/ 37 w 78"/>
                <a:gd name="T77" fmla="*/ 0 h 78"/>
                <a:gd name="T78" fmla="*/ 32 w 78"/>
                <a:gd name="T79" fmla="*/ 4 h 78"/>
                <a:gd name="T80" fmla="*/ 32 w 78"/>
                <a:gd name="T81" fmla="*/ 8 h 78"/>
                <a:gd name="T82" fmla="*/ 24 w 78"/>
                <a:gd name="T83" fmla="*/ 11 h 78"/>
                <a:gd name="T84" fmla="*/ 21 w 78"/>
                <a:gd name="T85" fmla="*/ 9 h 78"/>
                <a:gd name="T86" fmla="*/ 14 w 78"/>
                <a:gd name="T87" fmla="*/ 9 h 78"/>
                <a:gd name="T88" fmla="*/ 10 w 78"/>
                <a:gd name="T89" fmla="*/ 13 h 78"/>
                <a:gd name="T90" fmla="*/ 10 w 78"/>
                <a:gd name="T91" fmla="*/ 20 h 78"/>
                <a:gd name="T92" fmla="*/ 12 w 78"/>
                <a:gd name="T93" fmla="*/ 23 h 78"/>
                <a:gd name="T94" fmla="*/ 9 w 78"/>
                <a:gd name="T95" fmla="*/ 30 h 78"/>
                <a:gd name="T96" fmla="*/ 5 w 78"/>
                <a:gd name="T97" fmla="*/ 31 h 78"/>
                <a:gd name="T98" fmla="*/ 40 w 78"/>
                <a:gd name="T99" fmla="*/ 25 h 78"/>
                <a:gd name="T100" fmla="*/ 53 w 78"/>
                <a:gd name="T101" fmla="*/ 39 h 78"/>
                <a:gd name="T102" fmla="*/ 39 w 78"/>
                <a:gd name="T103" fmla="*/ 52 h 78"/>
                <a:gd name="T104" fmla="*/ 26 w 78"/>
                <a:gd name="T105" fmla="*/ 38 h 78"/>
                <a:gd name="T106" fmla="*/ 40 w 78"/>
                <a:gd name="T107" fmla="*/ 25 h 78"/>
                <a:gd name="T108" fmla="*/ 40 w 78"/>
                <a:gd name="T109" fmla="*/ 25 h 78"/>
                <a:gd name="T110" fmla="*/ 40 w 78"/>
                <a:gd name="T11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78">
                  <a:moveTo>
                    <a:pt x="5" y="31"/>
                  </a:moveTo>
                  <a:cubicBezTo>
                    <a:pt x="2" y="31"/>
                    <a:pt x="0" y="33"/>
                    <a:pt x="0" y="3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5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9"/>
                    <a:pt x="10" y="52"/>
                    <a:pt x="12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9"/>
                    <a:pt x="8" y="62"/>
                    <a:pt x="9" y="6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70"/>
                    <a:pt x="18" y="70"/>
                    <a:pt x="20" y="6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6" y="67"/>
                    <a:pt x="28" y="68"/>
                    <a:pt x="30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6"/>
                    <a:pt x="33" y="78"/>
                    <a:pt x="36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6"/>
                    <a:pt x="47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50" y="69"/>
                    <a:pt x="52" y="68"/>
                    <a:pt x="55" y="66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60" y="70"/>
                    <a:pt x="63" y="70"/>
                    <a:pt x="65" y="68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1" y="63"/>
                    <a:pt x="71" y="60"/>
                    <a:pt x="69" y="58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2"/>
                    <a:pt x="69" y="50"/>
                    <a:pt x="70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5"/>
                    <a:pt x="78" y="42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4"/>
                    <a:pt x="76" y="31"/>
                    <a:pt x="74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28"/>
                    <a:pt x="69" y="26"/>
                    <a:pt x="67" y="23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1" y="16"/>
                    <a:pt x="69" y="14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4" y="8"/>
                    <a:pt x="61" y="8"/>
                    <a:pt x="58" y="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10"/>
                    <a:pt x="51" y="9"/>
                    <a:pt x="48" y="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5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2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8"/>
                    <a:pt x="26" y="10"/>
                    <a:pt x="24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7"/>
                    <a:pt x="16" y="7"/>
                    <a:pt x="14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8" y="15"/>
                    <a:pt x="8" y="18"/>
                    <a:pt x="10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5"/>
                    <a:pt x="10" y="28"/>
                    <a:pt x="9" y="30"/>
                  </a:cubicBezTo>
                  <a:lnTo>
                    <a:pt x="5" y="31"/>
                  </a:lnTo>
                  <a:close/>
                  <a:moveTo>
                    <a:pt x="40" y="25"/>
                  </a:moveTo>
                  <a:cubicBezTo>
                    <a:pt x="47" y="25"/>
                    <a:pt x="54" y="31"/>
                    <a:pt x="53" y="39"/>
                  </a:cubicBezTo>
                  <a:cubicBezTo>
                    <a:pt x="53" y="46"/>
                    <a:pt x="47" y="53"/>
                    <a:pt x="39" y="52"/>
                  </a:cubicBezTo>
                  <a:cubicBezTo>
                    <a:pt x="32" y="52"/>
                    <a:pt x="26" y="46"/>
                    <a:pt x="26" y="38"/>
                  </a:cubicBezTo>
                  <a:cubicBezTo>
                    <a:pt x="26" y="31"/>
                    <a:pt x="32" y="25"/>
                    <a:pt x="40" y="25"/>
                  </a:cubicBez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206">
              <a:extLst>
                <a:ext uri="{FF2B5EF4-FFF2-40B4-BE49-F238E27FC236}">
                  <a16:creationId xmlns:a16="http://schemas.microsoft.com/office/drawing/2014/main" id="{CFE23054-3DE0-2E4A-5220-74E0D3C22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2063" y="3791755"/>
              <a:ext cx="246613" cy="211806"/>
            </a:xfrm>
            <a:custGeom>
              <a:avLst/>
              <a:gdLst>
                <a:gd name="T0" fmla="*/ 71 w 141"/>
                <a:gd name="T1" fmla="*/ 0 h 121"/>
                <a:gd name="T2" fmla="*/ 0 w 141"/>
                <a:gd name="T3" fmla="*/ 55 h 121"/>
                <a:gd name="T4" fmla="*/ 19 w 141"/>
                <a:gd name="T5" fmla="*/ 92 h 121"/>
                <a:gd name="T6" fmla="*/ 10 w 141"/>
                <a:gd name="T7" fmla="*/ 121 h 121"/>
                <a:gd name="T8" fmla="*/ 45 w 141"/>
                <a:gd name="T9" fmla="*/ 106 h 121"/>
                <a:gd name="T10" fmla="*/ 71 w 141"/>
                <a:gd name="T11" fmla="*/ 110 h 121"/>
                <a:gd name="T12" fmla="*/ 141 w 141"/>
                <a:gd name="T13" fmla="*/ 55 h 121"/>
                <a:gd name="T14" fmla="*/ 71 w 141"/>
                <a:gd name="T15" fmla="*/ 0 h 121"/>
                <a:gd name="T16" fmla="*/ 71 w 141"/>
                <a:gd name="T17" fmla="*/ 0 h 121"/>
                <a:gd name="T18" fmla="*/ 71 w 14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21">
                  <a:moveTo>
                    <a:pt x="71" y="0"/>
                  </a:moveTo>
                  <a:cubicBezTo>
                    <a:pt x="32" y="0"/>
                    <a:pt x="0" y="25"/>
                    <a:pt x="0" y="55"/>
                  </a:cubicBezTo>
                  <a:cubicBezTo>
                    <a:pt x="0" y="70"/>
                    <a:pt x="7" y="83"/>
                    <a:pt x="19" y="92"/>
                  </a:cubicBezTo>
                  <a:cubicBezTo>
                    <a:pt x="19" y="102"/>
                    <a:pt x="17" y="115"/>
                    <a:pt x="10" y="121"/>
                  </a:cubicBezTo>
                  <a:cubicBezTo>
                    <a:pt x="23" y="121"/>
                    <a:pt x="37" y="113"/>
                    <a:pt x="45" y="106"/>
                  </a:cubicBezTo>
                  <a:cubicBezTo>
                    <a:pt x="53" y="109"/>
                    <a:pt x="61" y="110"/>
                    <a:pt x="71" y="110"/>
                  </a:cubicBezTo>
                  <a:cubicBezTo>
                    <a:pt x="109" y="110"/>
                    <a:pt x="141" y="85"/>
                    <a:pt x="141" y="55"/>
                  </a:cubicBezTo>
                  <a:cubicBezTo>
                    <a:pt x="141" y="25"/>
                    <a:pt x="109" y="0"/>
                    <a:pt x="71" y="0"/>
                  </a:cubicBezTo>
                  <a:close/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207">
              <a:extLst>
                <a:ext uri="{FF2B5EF4-FFF2-40B4-BE49-F238E27FC236}">
                  <a16:creationId xmlns:a16="http://schemas.microsoft.com/office/drawing/2014/main" id="{8C8AE671-E032-2FB6-80E2-930E5A96A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4935" y="3154856"/>
              <a:ext cx="245132" cy="213287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9 w 140"/>
                <a:gd name="T5" fmla="*/ 93 h 122"/>
                <a:gd name="T6" fmla="*/ 9 w 140"/>
                <a:gd name="T7" fmla="*/ 122 h 122"/>
                <a:gd name="T8" fmla="*/ 44 w 140"/>
                <a:gd name="T9" fmla="*/ 106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9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3" y="122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9" y="110"/>
                    <a:pt x="140" y="86"/>
                    <a:pt x="140" y="55"/>
                  </a:cubicBezTo>
                  <a:cubicBezTo>
                    <a:pt x="140" y="25"/>
                    <a:pt x="109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208">
              <a:extLst>
                <a:ext uri="{FF2B5EF4-FFF2-40B4-BE49-F238E27FC236}">
                  <a16:creationId xmlns:a16="http://schemas.microsoft.com/office/drawing/2014/main" id="{F1498C10-0613-750D-ED9E-0261689E5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9798" y="3625865"/>
              <a:ext cx="245132" cy="211806"/>
            </a:xfrm>
            <a:custGeom>
              <a:avLst/>
              <a:gdLst>
                <a:gd name="T0" fmla="*/ 70 w 140"/>
                <a:gd name="T1" fmla="*/ 0 h 121"/>
                <a:gd name="T2" fmla="*/ 0 w 140"/>
                <a:gd name="T3" fmla="*/ 55 h 121"/>
                <a:gd name="T4" fmla="*/ 18 w 140"/>
                <a:gd name="T5" fmla="*/ 92 h 121"/>
                <a:gd name="T6" fmla="*/ 9 w 140"/>
                <a:gd name="T7" fmla="*/ 121 h 121"/>
                <a:gd name="T8" fmla="*/ 44 w 140"/>
                <a:gd name="T9" fmla="*/ 106 h 121"/>
                <a:gd name="T10" fmla="*/ 70 w 140"/>
                <a:gd name="T11" fmla="*/ 110 h 121"/>
                <a:gd name="T12" fmla="*/ 140 w 140"/>
                <a:gd name="T13" fmla="*/ 55 h 121"/>
                <a:gd name="T14" fmla="*/ 70 w 140"/>
                <a:gd name="T15" fmla="*/ 0 h 121"/>
                <a:gd name="T16" fmla="*/ 70 w 140"/>
                <a:gd name="T17" fmla="*/ 0 h 121"/>
                <a:gd name="T18" fmla="*/ 70 w 14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1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69"/>
                    <a:pt x="7" y="83"/>
                    <a:pt x="18" y="92"/>
                  </a:cubicBezTo>
                  <a:cubicBezTo>
                    <a:pt x="18" y="102"/>
                    <a:pt x="16" y="115"/>
                    <a:pt x="9" y="121"/>
                  </a:cubicBezTo>
                  <a:cubicBezTo>
                    <a:pt x="22" y="121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5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Freeform 209">
              <a:extLst>
                <a:ext uri="{FF2B5EF4-FFF2-40B4-BE49-F238E27FC236}">
                  <a16:creationId xmlns:a16="http://schemas.microsoft.com/office/drawing/2014/main" id="{C165C937-17A2-AF61-C846-5A2A76233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7347" y="2548321"/>
              <a:ext cx="245132" cy="214028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8 w 140"/>
                <a:gd name="T5" fmla="*/ 93 h 122"/>
                <a:gd name="T6" fmla="*/ 9 w 140"/>
                <a:gd name="T7" fmla="*/ 122 h 122"/>
                <a:gd name="T8" fmla="*/ 44 w 140"/>
                <a:gd name="T9" fmla="*/ 107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8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2" y="122"/>
                    <a:pt x="36" y="113"/>
                    <a:pt x="44" y="107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6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210">
              <a:extLst>
                <a:ext uri="{FF2B5EF4-FFF2-40B4-BE49-F238E27FC236}">
                  <a16:creationId xmlns:a16="http://schemas.microsoft.com/office/drawing/2014/main" id="{37D552BC-D14E-1D47-D2A7-C17FF0973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9343" y="2658667"/>
              <a:ext cx="65171" cy="65171"/>
            </a:xfrm>
            <a:custGeom>
              <a:avLst/>
              <a:gdLst>
                <a:gd name="T0" fmla="*/ 1 w 37"/>
                <a:gd name="T1" fmla="*/ 30 h 37"/>
                <a:gd name="T2" fmla="*/ 7 w 37"/>
                <a:gd name="T3" fmla="*/ 36 h 37"/>
                <a:gd name="T4" fmla="*/ 10 w 37"/>
                <a:gd name="T5" fmla="*/ 36 h 37"/>
                <a:gd name="T6" fmla="*/ 18 w 37"/>
                <a:gd name="T7" fmla="*/ 28 h 37"/>
                <a:gd name="T8" fmla="*/ 27 w 37"/>
                <a:gd name="T9" fmla="*/ 36 h 37"/>
                <a:gd name="T10" fmla="*/ 30 w 37"/>
                <a:gd name="T11" fmla="*/ 36 h 37"/>
                <a:gd name="T12" fmla="*/ 36 w 37"/>
                <a:gd name="T13" fmla="*/ 30 h 37"/>
                <a:gd name="T14" fmla="*/ 36 w 37"/>
                <a:gd name="T15" fmla="*/ 27 h 37"/>
                <a:gd name="T16" fmla="*/ 28 w 37"/>
                <a:gd name="T17" fmla="*/ 19 h 37"/>
                <a:gd name="T18" fmla="*/ 36 w 37"/>
                <a:gd name="T19" fmla="*/ 10 h 37"/>
                <a:gd name="T20" fmla="*/ 36 w 37"/>
                <a:gd name="T21" fmla="*/ 7 h 37"/>
                <a:gd name="T22" fmla="*/ 30 w 37"/>
                <a:gd name="T23" fmla="*/ 1 h 37"/>
                <a:gd name="T24" fmla="*/ 27 w 37"/>
                <a:gd name="T25" fmla="*/ 1 h 37"/>
                <a:gd name="T26" fmla="*/ 18 w 37"/>
                <a:gd name="T27" fmla="*/ 10 h 37"/>
                <a:gd name="T28" fmla="*/ 10 w 37"/>
                <a:gd name="T29" fmla="*/ 1 h 37"/>
                <a:gd name="T30" fmla="*/ 7 w 37"/>
                <a:gd name="T31" fmla="*/ 1 h 37"/>
                <a:gd name="T32" fmla="*/ 1 w 37"/>
                <a:gd name="T33" fmla="*/ 7 h 37"/>
                <a:gd name="T34" fmla="*/ 1 w 37"/>
                <a:gd name="T35" fmla="*/ 10 h 37"/>
                <a:gd name="T36" fmla="*/ 9 w 37"/>
                <a:gd name="T37" fmla="*/ 19 h 37"/>
                <a:gd name="T38" fmla="*/ 1 w 37"/>
                <a:gd name="T39" fmla="*/ 27 h 37"/>
                <a:gd name="T40" fmla="*/ 1 w 37"/>
                <a:gd name="T41" fmla="*/ 30 h 37"/>
                <a:gd name="T42" fmla="*/ 1 w 37"/>
                <a:gd name="T43" fmla="*/ 30 h 37"/>
                <a:gd name="T44" fmla="*/ 1 w 37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1" y="30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8" y="37"/>
                    <a:pt x="9" y="37"/>
                    <a:pt x="10" y="36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29" y="37"/>
                    <a:pt x="30" y="3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8"/>
                    <a:pt x="36" y="2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9"/>
                    <a:pt x="37" y="8"/>
                    <a:pt x="36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211">
              <a:extLst>
                <a:ext uri="{FF2B5EF4-FFF2-40B4-BE49-F238E27FC236}">
                  <a16:creationId xmlns:a16="http://schemas.microsoft.com/office/drawing/2014/main" id="{A6FA363B-6B3B-777B-0B9B-6F6C247F64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351" y="2749759"/>
              <a:ext cx="64430" cy="65171"/>
            </a:xfrm>
            <a:custGeom>
              <a:avLst/>
              <a:gdLst>
                <a:gd name="T0" fmla="*/ 8 w 37"/>
                <a:gd name="T1" fmla="*/ 1 h 37"/>
                <a:gd name="T2" fmla="*/ 1 w 37"/>
                <a:gd name="T3" fmla="*/ 7 h 37"/>
                <a:gd name="T4" fmla="*/ 1 w 37"/>
                <a:gd name="T5" fmla="*/ 10 h 37"/>
                <a:gd name="T6" fmla="*/ 10 w 37"/>
                <a:gd name="T7" fmla="*/ 18 h 37"/>
                <a:gd name="T8" fmla="*/ 1 w 37"/>
                <a:gd name="T9" fmla="*/ 27 h 37"/>
                <a:gd name="T10" fmla="*/ 1 w 37"/>
                <a:gd name="T11" fmla="*/ 30 h 37"/>
                <a:gd name="T12" fmla="*/ 8 w 37"/>
                <a:gd name="T13" fmla="*/ 36 h 37"/>
                <a:gd name="T14" fmla="*/ 10 w 37"/>
                <a:gd name="T15" fmla="*/ 36 h 37"/>
                <a:gd name="T16" fmla="*/ 19 w 37"/>
                <a:gd name="T17" fmla="*/ 28 h 37"/>
                <a:gd name="T18" fmla="*/ 27 w 37"/>
                <a:gd name="T19" fmla="*/ 36 h 37"/>
                <a:gd name="T20" fmla="*/ 30 w 37"/>
                <a:gd name="T21" fmla="*/ 36 h 37"/>
                <a:gd name="T22" fmla="*/ 37 w 37"/>
                <a:gd name="T23" fmla="*/ 30 h 37"/>
                <a:gd name="T24" fmla="*/ 37 w 37"/>
                <a:gd name="T25" fmla="*/ 27 h 37"/>
                <a:gd name="T26" fmla="*/ 28 w 37"/>
                <a:gd name="T27" fmla="*/ 18 h 37"/>
                <a:gd name="T28" fmla="*/ 37 w 37"/>
                <a:gd name="T29" fmla="*/ 10 h 37"/>
                <a:gd name="T30" fmla="*/ 37 w 37"/>
                <a:gd name="T31" fmla="*/ 7 h 37"/>
                <a:gd name="T32" fmla="*/ 30 w 37"/>
                <a:gd name="T33" fmla="*/ 1 h 37"/>
                <a:gd name="T34" fmla="*/ 28 w 37"/>
                <a:gd name="T35" fmla="*/ 1 h 37"/>
                <a:gd name="T36" fmla="*/ 19 w 37"/>
                <a:gd name="T37" fmla="*/ 9 h 37"/>
                <a:gd name="T38" fmla="*/ 10 w 37"/>
                <a:gd name="T39" fmla="*/ 1 h 37"/>
                <a:gd name="T40" fmla="*/ 8 w 37"/>
                <a:gd name="T41" fmla="*/ 1 h 37"/>
                <a:gd name="T42" fmla="*/ 8 w 37"/>
                <a:gd name="T43" fmla="*/ 1 h 37"/>
                <a:gd name="T44" fmla="*/ 8 w 37"/>
                <a:gd name="T4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8" y="1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10" y="37"/>
                    <a:pt x="10" y="3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30" y="37"/>
                    <a:pt x="30" y="36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7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8" y="0"/>
                    <a:pt x="28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212">
              <a:extLst>
                <a:ext uri="{FF2B5EF4-FFF2-40B4-BE49-F238E27FC236}">
                  <a16:creationId xmlns:a16="http://schemas.microsoft.com/office/drawing/2014/main" id="{51E8CE1E-CBDD-DD97-9F48-46E1D10BF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1188" y="2820114"/>
              <a:ext cx="73317" cy="73317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3"/>
                    <a:pt x="33" y="42"/>
                    <a:pt x="21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33" y="0"/>
                    <a:pt x="42" y="10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213">
              <a:extLst>
                <a:ext uri="{FF2B5EF4-FFF2-40B4-BE49-F238E27FC236}">
                  <a16:creationId xmlns:a16="http://schemas.microsoft.com/office/drawing/2014/main" id="{662A5AF3-74BF-EB85-6E1A-DAC130CF36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271" y="2614973"/>
              <a:ext cx="73317" cy="74058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2"/>
                    <a:pt x="32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2" y="9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Freeform 214">
              <a:extLst>
                <a:ext uri="{FF2B5EF4-FFF2-40B4-BE49-F238E27FC236}">
                  <a16:creationId xmlns:a16="http://schemas.microsoft.com/office/drawing/2014/main" id="{4E0D2C7A-16E2-0C61-A839-47FA5C9AD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9699" y="2676441"/>
              <a:ext cx="87388" cy="133304"/>
            </a:xfrm>
            <a:custGeom>
              <a:avLst/>
              <a:gdLst>
                <a:gd name="T0" fmla="*/ 18 w 50"/>
                <a:gd name="T1" fmla="*/ 29 h 76"/>
                <a:gd name="T2" fmla="*/ 6 w 50"/>
                <a:gd name="T3" fmla="*/ 51 h 76"/>
                <a:gd name="T4" fmla="*/ 0 w 50"/>
                <a:gd name="T5" fmla="*/ 73 h 76"/>
                <a:gd name="T6" fmla="*/ 2 w 50"/>
                <a:gd name="T7" fmla="*/ 76 h 76"/>
                <a:gd name="T8" fmla="*/ 2 w 50"/>
                <a:gd name="T9" fmla="*/ 76 h 76"/>
                <a:gd name="T10" fmla="*/ 5 w 50"/>
                <a:gd name="T11" fmla="*/ 73 h 76"/>
                <a:gd name="T12" fmla="*/ 11 w 50"/>
                <a:gd name="T13" fmla="*/ 53 h 76"/>
                <a:gd name="T14" fmla="*/ 22 w 50"/>
                <a:gd name="T15" fmla="*/ 32 h 76"/>
                <a:gd name="T16" fmla="*/ 41 w 50"/>
                <a:gd name="T17" fmla="*/ 11 h 76"/>
                <a:gd name="T18" fmla="*/ 44 w 50"/>
                <a:gd name="T19" fmla="*/ 15 h 76"/>
                <a:gd name="T20" fmla="*/ 49 w 50"/>
                <a:gd name="T21" fmla="*/ 2 h 76"/>
                <a:gd name="T22" fmla="*/ 48 w 50"/>
                <a:gd name="T23" fmla="*/ 0 h 76"/>
                <a:gd name="T24" fmla="*/ 34 w 50"/>
                <a:gd name="T25" fmla="*/ 2 h 76"/>
                <a:gd name="T26" fmla="*/ 38 w 50"/>
                <a:gd name="T27" fmla="*/ 6 h 76"/>
                <a:gd name="T28" fmla="*/ 18 w 50"/>
                <a:gd name="T29" fmla="*/ 29 h 76"/>
                <a:gd name="T30" fmla="*/ 18 w 50"/>
                <a:gd name="T31" fmla="*/ 29 h 76"/>
                <a:gd name="T32" fmla="*/ 18 w 50"/>
                <a:gd name="T33" fmla="*/ 2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76">
                  <a:moveTo>
                    <a:pt x="18" y="29"/>
                  </a:moveTo>
                  <a:cubicBezTo>
                    <a:pt x="13" y="36"/>
                    <a:pt x="9" y="43"/>
                    <a:pt x="6" y="51"/>
                  </a:cubicBezTo>
                  <a:cubicBezTo>
                    <a:pt x="0" y="63"/>
                    <a:pt x="0" y="72"/>
                    <a:pt x="0" y="73"/>
                  </a:cubicBezTo>
                  <a:cubicBezTo>
                    <a:pt x="0" y="74"/>
                    <a:pt x="1" y="75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76"/>
                    <a:pt x="5" y="74"/>
                    <a:pt x="5" y="73"/>
                  </a:cubicBezTo>
                  <a:cubicBezTo>
                    <a:pt x="5" y="73"/>
                    <a:pt x="6" y="65"/>
                    <a:pt x="11" y="53"/>
                  </a:cubicBezTo>
                  <a:cubicBezTo>
                    <a:pt x="13" y="45"/>
                    <a:pt x="17" y="38"/>
                    <a:pt x="22" y="32"/>
                  </a:cubicBezTo>
                  <a:cubicBezTo>
                    <a:pt x="27" y="24"/>
                    <a:pt x="34" y="17"/>
                    <a:pt x="41" y="11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13"/>
                    <a:pt x="23" y="21"/>
                    <a:pt x="18" y="29"/>
                  </a:cubicBezTo>
                  <a:close/>
                  <a:moveTo>
                    <a:pt x="18" y="29"/>
                  </a:moveTo>
                  <a:cubicBezTo>
                    <a:pt x="18" y="29"/>
                    <a:pt x="18" y="29"/>
                    <a:pt x="18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Freeform 215">
              <a:extLst>
                <a:ext uri="{FF2B5EF4-FFF2-40B4-BE49-F238E27FC236}">
                  <a16:creationId xmlns:a16="http://schemas.microsoft.com/office/drawing/2014/main" id="{2491269E-7B1B-8852-3C4F-974D69DB4D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649" y="2600902"/>
              <a:ext cx="75539" cy="225877"/>
            </a:xfrm>
            <a:custGeom>
              <a:avLst/>
              <a:gdLst>
                <a:gd name="T0" fmla="*/ 1 w 43"/>
                <a:gd name="T1" fmla="*/ 59 h 129"/>
                <a:gd name="T2" fmla="*/ 12 w 43"/>
                <a:gd name="T3" fmla="*/ 96 h 129"/>
                <a:gd name="T4" fmla="*/ 38 w 43"/>
                <a:gd name="T5" fmla="*/ 128 h 129"/>
                <a:gd name="T6" fmla="*/ 40 w 43"/>
                <a:gd name="T7" fmla="*/ 129 h 129"/>
                <a:gd name="T8" fmla="*/ 42 w 43"/>
                <a:gd name="T9" fmla="*/ 128 h 129"/>
                <a:gd name="T10" fmla="*/ 42 w 43"/>
                <a:gd name="T11" fmla="*/ 124 h 129"/>
                <a:gd name="T12" fmla="*/ 17 w 43"/>
                <a:gd name="T13" fmla="*/ 94 h 129"/>
                <a:gd name="T14" fmla="*/ 7 w 43"/>
                <a:gd name="T15" fmla="*/ 58 h 129"/>
                <a:gd name="T16" fmla="*/ 15 w 43"/>
                <a:gd name="T17" fmla="*/ 13 h 129"/>
                <a:gd name="T18" fmla="*/ 20 w 43"/>
                <a:gd name="T19" fmla="*/ 15 h 129"/>
                <a:gd name="T20" fmla="*/ 19 w 43"/>
                <a:gd name="T21" fmla="*/ 1 h 129"/>
                <a:gd name="T22" fmla="*/ 17 w 43"/>
                <a:gd name="T23" fmla="*/ 1 h 129"/>
                <a:gd name="T24" fmla="*/ 6 w 43"/>
                <a:gd name="T25" fmla="*/ 8 h 129"/>
                <a:gd name="T26" fmla="*/ 10 w 43"/>
                <a:gd name="T27" fmla="*/ 11 h 129"/>
                <a:gd name="T28" fmla="*/ 1 w 43"/>
                <a:gd name="T29" fmla="*/ 59 h 129"/>
                <a:gd name="T30" fmla="*/ 1 w 43"/>
                <a:gd name="T31" fmla="*/ 59 h 129"/>
                <a:gd name="T32" fmla="*/ 1 w 43"/>
                <a:gd name="T33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29">
                  <a:moveTo>
                    <a:pt x="1" y="59"/>
                  </a:moveTo>
                  <a:cubicBezTo>
                    <a:pt x="2" y="72"/>
                    <a:pt x="6" y="84"/>
                    <a:pt x="12" y="96"/>
                  </a:cubicBezTo>
                  <a:cubicBezTo>
                    <a:pt x="23" y="117"/>
                    <a:pt x="38" y="128"/>
                    <a:pt x="38" y="128"/>
                  </a:cubicBezTo>
                  <a:cubicBezTo>
                    <a:pt x="39" y="129"/>
                    <a:pt x="39" y="129"/>
                    <a:pt x="40" y="129"/>
                  </a:cubicBezTo>
                  <a:cubicBezTo>
                    <a:pt x="41" y="129"/>
                    <a:pt x="42" y="129"/>
                    <a:pt x="42" y="128"/>
                  </a:cubicBezTo>
                  <a:cubicBezTo>
                    <a:pt x="43" y="127"/>
                    <a:pt x="43" y="125"/>
                    <a:pt x="42" y="124"/>
                  </a:cubicBezTo>
                  <a:cubicBezTo>
                    <a:pt x="42" y="124"/>
                    <a:pt x="27" y="113"/>
                    <a:pt x="17" y="94"/>
                  </a:cubicBezTo>
                  <a:cubicBezTo>
                    <a:pt x="11" y="82"/>
                    <a:pt x="7" y="70"/>
                    <a:pt x="7" y="58"/>
                  </a:cubicBezTo>
                  <a:cubicBezTo>
                    <a:pt x="6" y="43"/>
                    <a:pt x="9" y="28"/>
                    <a:pt x="15" y="13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7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3" y="27"/>
                    <a:pt x="0" y="43"/>
                    <a:pt x="1" y="59"/>
                  </a:cubicBezTo>
                  <a:close/>
                  <a:moveTo>
                    <a:pt x="1" y="59"/>
                  </a:moveTo>
                  <a:cubicBezTo>
                    <a:pt x="1" y="59"/>
                    <a:pt x="1" y="59"/>
                    <a:pt x="1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Freeform 216">
              <a:extLst>
                <a:ext uri="{FF2B5EF4-FFF2-40B4-BE49-F238E27FC236}">
                  <a16:creationId xmlns:a16="http://schemas.microsoft.com/office/drawing/2014/main" id="{B4799DF8-D573-1A6D-C62F-081F50E4B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3480" y="5366229"/>
              <a:ext cx="372512" cy="373253"/>
            </a:xfrm>
            <a:custGeom>
              <a:avLst/>
              <a:gdLst>
                <a:gd name="T0" fmla="*/ 0 w 213"/>
                <a:gd name="T1" fmla="*/ 207 h 213"/>
                <a:gd name="T2" fmla="*/ 7 w 213"/>
                <a:gd name="T3" fmla="*/ 213 h 213"/>
                <a:gd name="T4" fmla="*/ 81 w 213"/>
                <a:gd name="T5" fmla="*/ 213 h 213"/>
                <a:gd name="T6" fmla="*/ 81 w 213"/>
                <a:gd name="T7" fmla="*/ 152 h 213"/>
                <a:gd name="T8" fmla="*/ 90 w 213"/>
                <a:gd name="T9" fmla="*/ 142 h 213"/>
                <a:gd name="T10" fmla="*/ 121 w 213"/>
                <a:gd name="T11" fmla="*/ 142 h 213"/>
                <a:gd name="T12" fmla="*/ 132 w 213"/>
                <a:gd name="T13" fmla="*/ 152 h 213"/>
                <a:gd name="T14" fmla="*/ 132 w 213"/>
                <a:gd name="T15" fmla="*/ 213 h 213"/>
                <a:gd name="T16" fmla="*/ 205 w 213"/>
                <a:gd name="T17" fmla="*/ 213 h 213"/>
                <a:gd name="T18" fmla="*/ 213 w 213"/>
                <a:gd name="T19" fmla="*/ 205 h 213"/>
                <a:gd name="T20" fmla="*/ 213 w 213"/>
                <a:gd name="T21" fmla="*/ 92 h 213"/>
                <a:gd name="T22" fmla="*/ 110 w 213"/>
                <a:gd name="T23" fmla="*/ 0 h 213"/>
                <a:gd name="T24" fmla="*/ 0 w 213"/>
                <a:gd name="T25" fmla="*/ 92 h 213"/>
                <a:gd name="T26" fmla="*/ 0 w 213"/>
                <a:gd name="T27" fmla="*/ 207 h 213"/>
                <a:gd name="T28" fmla="*/ 0 w 213"/>
                <a:gd name="T29" fmla="*/ 207 h 213"/>
                <a:gd name="T30" fmla="*/ 0 w 213"/>
                <a:gd name="T31" fmla="*/ 20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213">
                  <a:moveTo>
                    <a:pt x="0" y="207"/>
                  </a:moveTo>
                  <a:cubicBezTo>
                    <a:pt x="0" y="207"/>
                    <a:pt x="0" y="213"/>
                    <a:pt x="7" y="213"/>
                  </a:cubicBezTo>
                  <a:cubicBezTo>
                    <a:pt x="15" y="213"/>
                    <a:pt x="81" y="213"/>
                    <a:pt x="81" y="213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52"/>
                    <a:pt x="80" y="142"/>
                    <a:pt x="90" y="142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33" y="142"/>
                    <a:pt x="132" y="152"/>
                    <a:pt x="132" y="152"/>
                  </a:cubicBezTo>
                  <a:cubicBezTo>
                    <a:pt x="132" y="213"/>
                    <a:pt x="132" y="213"/>
                    <a:pt x="132" y="213"/>
                  </a:cubicBezTo>
                  <a:cubicBezTo>
                    <a:pt x="205" y="213"/>
                    <a:pt x="205" y="213"/>
                    <a:pt x="205" y="213"/>
                  </a:cubicBezTo>
                  <a:cubicBezTo>
                    <a:pt x="213" y="213"/>
                    <a:pt x="213" y="205"/>
                    <a:pt x="213" y="205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207"/>
                  </a:lnTo>
                  <a:close/>
                  <a:moveTo>
                    <a:pt x="0" y="207"/>
                  </a:moveTo>
                  <a:cubicBezTo>
                    <a:pt x="0" y="207"/>
                    <a:pt x="0" y="207"/>
                    <a:pt x="0" y="20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Freeform 217">
              <a:extLst>
                <a:ext uri="{FF2B5EF4-FFF2-40B4-BE49-F238E27FC236}">
                  <a16:creationId xmlns:a16="http://schemas.microsoft.com/office/drawing/2014/main" id="{56480A5B-C3FD-A676-7320-9D492F127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3124" y="5278841"/>
              <a:ext cx="519887" cy="262906"/>
            </a:xfrm>
            <a:custGeom>
              <a:avLst/>
              <a:gdLst>
                <a:gd name="T0" fmla="*/ 0 w 297"/>
                <a:gd name="T1" fmla="*/ 133 h 150"/>
                <a:gd name="T2" fmla="*/ 30 w 297"/>
                <a:gd name="T3" fmla="*/ 133 h 150"/>
                <a:gd name="T4" fmla="*/ 151 w 297"/>
                <a:gd name="T5" fmla="*/ 31 h 150"/>
                <a:gd name="T6" fmla="*/ 264 w 297"/>
                <a:gd name="T7" fmla="*/ 133 h 150"/>
                <a:gd name="T8" fmla="*/ 297 w 297"/>
                <a:gd name="T9" fmla="*/ 133 h 150"/>
                <a:gd name="T10" fmla="*/ 151 w 297"/>
                <a:gd name="T11" fmla="*/ 0 h 150"/>
                <a:gd name="T12" fmla="*/ 0 w 297"/>
                <a:gd name="T13" fmla="*/ 133 h 150"/>
                <a:gd name="T14" fmla="*/ 0 w 297"/>
                <a:gd name="T15" fmla="*/ 133 h 150"/>
                <a:gd name="T16" fmla="*/ 0 w 297"/>
                <a:gd name="T17" fmla="*/ 13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50">
                  <a:moveTo>
                    <a:pt x="0" y="133"/>
                  </a:moveTo>
                  <a:cubicBezTo>
                    <a:pt x="0" y="133"/>
                    <a:pt x="9" y="150"/>
                    <a:pt x="30" y="133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264" y="133"/>
                    <a:pt x="264" y="133"/>
                    <a:pt x="264" y="133"/>
                  </a:cubicBezTo>
                  <a:cubicBezTo>
                    <a:pt x="288" y="149"/>
                    <a:pt x="297" y="133"/>
                    <a:pt x="297" y="133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0" y="133"/>
                  </a:lnTo>
                  <a:close/>
                  <a:moveTo>
                    <a:pt x="0" y="133"/>
                  </a:moveTo>
                  <a:cubicBezTo>
                    <a:pt x="0" y="133"/>
                    <a:pt x="0" y="133"/>
                    <a:pt x="0" y="13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Freeform 218">
              <a:extLst>
                <a:ext uri="{FF2B5EF4-FFF2-40B4-BE49-F238E27FC236}">
                  <a16:creationId xmlns:a16="http://schemas.microsoft.com/office/drawing/2014/main" id="{526EE534-604E-D08D-F61B-C874DFDA2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Freeform 219">
              <a:extLst>
                <a:ext uri="{FF2B5EF4-FFF2-40B4-BE49-F238E27FC236}">
                  <a16:creationId xmlns:a16="http://schemas.microsoft.com/office/drawing/2014/main" id="{35302AA4-C675-765A-DE6E-236A84382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moveTo>
                    <a:pt x="71" y="0"/>
                  </a:moveTo>
                  <a:lnTo>
                    <a:pt x="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Freeform 220">
              <a:extLst>
                <a:ext uri="{FF2B5EF4-FFF2-40B4-BE49-F238E27FC236}">
                  <a16:creationId xmlns:a16="http://schemas.microsoft.com/office/drawing/2014/main" id="{7E8A9F71-C4D6-1AC4-C3C8-DAF017E8F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4103" y="3597723"/>
              <a:ext cx="135526" cy="134786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77 h 77"/>
                <a:gd name="T4" fmla="*/ 0 w 77"/>
                <a:gd name="T5" fmla="*/ 38 h 77"/>
                <a:gd name="T6" fmla="*/ 39 w 77"/>
                <a:gd name="T7" fmla="*/ 0 h 77"/>
                <a:gd name="T8" fmla="*/ 77 w 77"/>
                <a:gd name="T9" fmla="*/ 38 h 77"/>
                <a:gd name="T10" fmla="*/ 77 w 77"/>
                <a:gd name="T11" fmla="*/ 38 h 77"/>
                <a:gd name="T12" fmla="*/ 77 w 77"/>
                <a:gd name="T1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8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lose/>
                  <a:moveTo>
                    <a:pt x="77" y="38"/>
                  </a:moveTo>
                  <a:cubicBezTo>
                    <a:pt x="77" y="38"/>
                    <a:pt x="77" y="38"/>
                    <a:pt x="77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Freeform 221">
              <a:extLst>
                <a:ext uri="{FF2B5EF4-FFF2-40B4-BE49-F238E27FC236}">
                  <a16:creationId xmlns:a16="http://schemas.microsoft.com/office/drawing/2014/main" id="{1D631DCA-1FC0-495C-23D6-4F576E99E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4103" y="3439980"/>
              <a:ext cx="292529" cy="292529"/>
            </a:xfrm>
            <a:custGeom>
              <a:avLst/>
              <a:gdLst>
                <a:gd name="T0" fmla="*/ 128 w 167"/>
                <a:gd name="T1" fmla="*/ 148 h 167"/>
                <a:gd name="T2" fmla="*/ 148 w 167"/>
                <a:gd name="T3" fmla="*/ 167 h 167"/>
                <a:gd name="T4" fmla="*/ 167 w 167"/>
                <a:gd name="T5" fmla="*/ 148 h 167"/>
                <a:gd name="T6" fmla="*/ 19 w 167"/>
                <a:gd name="T7" fmla="*/ 0 h 167"/>
                <a:gd name="T8" fmla="*/ 0 w 167"/>
                <a:gd name="T9" fmla="*/ 19 h 167"/>
                <a:gd name="T10" fmla="*/ 19 w 167"/>
                <a:gd name="T11" fmla="*/ 38 h 167"/>
                <a:gd name="T12" fmla="*/ 128 w 167"/>
                <a:gd name="T13" fmla="*/ 148 h 167"/>
                <a:gd name="T14" fmla="*/ 128 w 167"/>
                <a:gd name="T15" fmla="*/ 148 h 167"/>
                <a:gd name="T16" fmla="*/ 128 w 167"/>
                <a:gd name="T17" fmla="*/ 1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28" y="148"/>
                  </a:moveTo>
                  <a:cubicBezTo>
                    <a:pt x="128" y="158"/>
                    <a:pt x="137" y="167"/>
                    <a:pt x="148" y="167"/>
                  </a:cubicBezTo>
                  <a:cubicBezTo>
                    <a:pt x="158" y="167"/>
                    <a:pt x="167" y="158"/>
                    <a:pt x="167" y="148"/>
                  </a:cubicBezTo>
                  <a:cubicBezTo>
                    <a:pt x="167" y="66"/>
                    <a:pt x="10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79" y="38"/>
                    <a:pt x="128" y="88"/>
                    <a:pt x="128" y="148"/>
                  </a:cubicBezTo>
                  <a:close/>
                  <a:moveTo>
                    <a:pt x="128" y="148"/>
                  </a:moveTo>
                  <a:cubicBezTo>
                    <a:pt x="128" y="148"/>
                    <a:pt x="128" y="148"/>
                    <a:pt x="128" y="1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2" name="Freeform 222">
              <a:extLst>
                <a:ext uri="{FF2B5EF4-FFF2-40B4-BE49-F238E27FC236}">
                  <a16:creationId xmlns:a16="http://schemas.microsoft.com/office/drawing/2014/main" id="{57DB5DB0-5D2B-EBB5-FDEE-150C4AD09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4103" y="3315562"/>
              <a:ext cx="416947" cy="416947"/>
            </a:xfrm>
            <a:custGeom>
              <a:avLst/>
              <a:gdLst>
                <a:gd name="T0" fmla="*/ 219 w 238"/>
                <a:gd name="T1" fmla="*/ 238 h 238"/>
                <a:gd name="T2" fmla="*/ 238 w 238"/>
                <a:gd name="T3" fmla="*/ 219 h 238"/>
                <a:gd name="T4" fmla="*/ 19 w 238"/>
                <a:gd name="T5" fmla="*/ 0 h 238"/>
                <a:gd name="T6" fmla="*/ 0 w 238"/>
                <a:gd name="T7" fmla="*/ 19 h 238"/>
                <a:gd name="T8" fmla="*/ 19 w 238"/>
                <a:gd name="T9" fmla="*/ 38 h 238"/>
                <a:gd name="T10" fmla="*/ 199 w 238"/>
                <a:gd name="T11" fmla="*/ 219 h 238"/>
                <a:gd name="T12" fmla="*/ 219 w 238"/>
                <a:gd name="T13" fmla="*/ 238 h 238"/>
                <a:gd name="T14" fmla="*/ 219 w 238"/>
                <a:gd name="T15" fmla="*/ 238 h 238"/>
                <a:gd name="T16" fmla="*/ 219 w 238"/>
                <a:gd name="T1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238">
                  <a:moveTo>
                    <a:pt x="219" y="238"/>
                  </a:moveTo>
                  <a:cubicBezTo>
                    <a:pt x="229" y="238"/>
                    <a:pt x="238" y="229"/>
                    <a:pt x="238" y="219"/>
                  </a:cubicBezTo>
                  <a:cubicBezTo>
                    <a:pt x="238" y="98"/>
                    <a:pt x="14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119" y="38"/>
                    <a:pt x="199" y="119"/>
                    <a:pt x="199" y="219"/>
                  </a:cubicBezTo>
                  <a:cubicBezTo>
                    <a:pt x="199" y="229"/>
                    <a:pt x="208" y="238"/>
                    <a:pt x="219" y="238"/>
                  </a:cubicBezTo>
                  <a:close/>
                  <a:moveTo>
                    <a:pt x="219" y="238"/>
                  </a:moveTo>
                  <a:cubicBezTo>
                    <a:pt x="219" y="238"/>
                    <a:pt x="219" y="238"/>
                    <a:pt x="219" y="2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3" name="Freeform 223">
              <a:extLst>
                <a:ext uri="{FF2B5EF4-FFF2-40B4-BE49-F238E27FC236}">
                  <a16:creationId xmlns:a16="http://schemas.microsoft.com/office/drawing/2014/main" id="{B07EE294-0BA2-3586-88A3-32B4B886C7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2396" y="5147758"/>
              <a:ext cx="385102" cy="385102"/>
            </a:xfrm>
            <a:custGeom>
              <a:avLst/>
              <a:gdLst>
                <a:gd name="T0" fmla="*/ 21 w 220"/>
                <a:gd name="T1" fmla="*/ 116 h 220"/>
                <a:gd name="T2" fmla="*/ 7 w 220"/>
                <a:gd name="T3" fmla="*/ 206 h 220"/>
                <a:gd name="T4" fmla="*/ 7 w 220"/>
                <a:gd name="T5" fmla="*/ 220 h 220"/>
                <a:gd name="T6" fmla="*/ 220 w 220"/>
                <a:gd name="T7" fmla="*/ 213 h 220"/>
                <a:gd name="T8" fmla="*/ 200 w 220"/>
                <a:gd name="T9" fmla="*/ 206 h 220"/>
                <a:gd name="T10" fmla="*/ 220 w 220"/>
                <a:gd name="T11" fmla="*/ 89 h 220"/>
                <a:gd name="T12" fmla="*/ 0 w 220"/>
                <a:gd name="T13" fmla="*/ 83 h 220"/>
                <a:gd name="T14" fmla="*/ 138 w 220"/>
                <a:gd name="T15" fmla="*/ 117 h 220"/>
                <a:gd name="T16" fmla="*/ 186 w 220"/>
                <a:gd name="T17" fmla="*/ 116 h 220"/>
                <a:gd name="T18" fmla="*/ 83 w 220"/>
                <a:gd name="T19" fmla="*/ 206 h 220"/>
                <a:gd name="T20" fmla="*/ 110 w 220"/>
                <a:gd name="T21" fmla="*/ 89 h 220"/>
                <a:gd name="T22" fmla="*/ 76 w 220"/>
                <a:gd name="T23" fmla="*/ 116 h 220"/>
                <a:gd name="T24" fmla="*/ 35 w 220"/>
                <a:gd name="T25" fmla="*/ 206 h 220"/>
                <a:gd name="T26" fmla="*/ 55 w 220"/>
                <a:gd name="T27" fmla="*/ 89 h 220"/>
                <a:gd name="T28" fmla="*/ 193 w 220"/>
                <a:gd name="T29" fmla="*/ 21 h 220"/>
                <a:gd name="T30" fmla="*/ 0 w 220"/>
                <a:gd name="T31" fmla="*/ 76 h 220"/>
                <a:gd name="T32" fmla="*/ 193 w 220"/>
                <a:gd name="T33" fmla="*/ 21 h 220"/>
                <a:gd name="T34" fmla="*/ 45 w 220"/>
                <a:gd name="T35" fmla="*/ 63 h 220"/>
                <a:gd name="T36" fmla="*/ 40 w 220"/>
                <a:gd name="T37" fmla="*/ 65 h 220"/>
                <a:gd name="T38" fmla="*/ 52 w 220"/>
                <a:gd name="T39" fmla="*/ 33 h 220"/>
                <a:gd name="T40" fmla="*/ 58 w 220"/>
                <a:gd name="T41" fmla="*/ 36 h 220"/>
                <a:gd name="T42" fmla="*/ 72 w 220"/>
                <a:gd name="T43" fmla="*/ 63 h 220"/>
                <a:gd name="T44" fmla="*/ 68 w 220"/>
                <a:gd name="T45" fmla="*/ 65 h 220"/>
                <a:gd name="T46" fmla="*/ 80 w 220"/>
                <a:gd name="T47" fmla="*/ 33 h 220"/>
                <a:gd name="T48" fmla="*/ 86 w 220"/>
                <a:gd name="T49" fmla="*/ 36 h 220"/>
                <a:gd name="T50" fmla="*/ 110 w 220"/>
                <a:gd name="T51" fmla="*/ 65 h 220"/>
                <a:gd name="T52" fmla="*/ 107 w 220"/>
                <a:gd name="T53" fmla="*/ 34 h 220"/>
                <a:gd name="T54" fmla="*/ 114 w 220"/>
                <a:gd name="T55" fmla="*/ 34 h 220"/>
                <a:gd name="T56" fmla="*/ 153 w 220"/>
                <a:gd name="T57" fmla="*/ 65 h 220"/>
                <a:gd name="T58" fmla="*/ 149 w 220"/>
                <a:gd name="T59" fmla="*/ 64 h 220"/>
                <a:gd name="T60" fmla="*/ 135 w 220"/>
                <a:gd name="T61" fmla="*/ 31 h 220"/>
                <a:gd name="T62" fmla="*/ 155 w 220"/>
                <a:gd name="T63" fmla="*/ 60 h 220"/>
                <a:gd name="T64" fmla="*/ 181 w 220"/>
                <a:gd name="T65" fmla="*/ 65 h 220"/>
                <a:gd name="T66" fmla="*/ 176 w 220"/>
                <a:gd name="T67" fmla="*/ 63 h 220"/>
                <a:gd name="T68" fmla="*/ 164 w 220"/>
                <a:gd name="T69" fmla="*/ 31 h 220"/>
                <a:gd name="T70" fmla="*/ 182 w 220"/>
                <a:gd name="T71" fmla="*/ 60 h 220"/>
                <a:gd name="T72" fmla="*/ 59 w 220"/>
                <a:gd name="T73" fmla="*/ 166 h 220"/>
                <a:gd name="T74" fmla="*/ 55 w 220"/>
                <a:gd name="T75" fmla="*/ 144 h 220"/>
                <a:gd name="T76" fmla="*/ 69 w 220"/>
                <a:gd name="T77" fmla="*/ 144 h 220"/>
                <a:gd name="T78" fmla="*/ 66 w 220"/>
                <a:gd name="T79" fmla="*/ 166 h 220"/>
                <a:gd name="T80" fmla="*/ 62 w 220"/>
                <a:gd name="T81" fmla="*/ 179 h 220"/>
                <a:gd name="T82" fmla="*/ 59 w 220"/>
                <a:gd name="T83" fmla="*/ 166 h 220"/>
                <a:gd name="T84" fmla="*/ 35 w 220"/>
                <a:gd name="T85" fmla="*/ 0 h 220"/>
                <a:gd name="T86" fmla="*/ 193 w 220"/>
                <a:gd name="T87" fmla="*/ 7 h 220"/>
                <a:gd name="T88" fmla="*/ 35 w 220"/>
                <a:gd name="T89" fmla="*/ 14 h 220"/>
                <a:gd name="T90" fmla="*/ 121 w 220"/>
                <a:gd name="T91" fmla="*/ 154 h 220"/>
                <a:gd name="T92" fmla="*/ 135 w 220"/>
                <a:gd name="T93" fmla="*/ 129 h 220"/>
                <a:gd name="T94" fmla="*/ 121 w 220"/>
                <a:gd name="T95" fmla="*/ 154 h 220"/>
                <a:gd name="T96" fmla="*/ 116 w 220"/>
                <a:gd name="T97" fmla="*/ 168 h 220"/>
                <a:gd name="T98" fmla="*/ 160 w 220"/>
                <a:gd name="T99" fmla="*/ 134 h 220"/>
                <a:gd name="T100" fmla="*/ 155 w 220"/>
                <a:gd name="T101" fmla="*/ 149 h 220"/>
                <a:gd name="T102" fmla="*/ 140 w 220"/>
                <a:gd name="T103" fmla="*/ 173 h 220"/>
                <a:gd name="T104" fmla="*/ 155 w 220"/>
                <a:gd name="T105" fmla="*/ 149 h 220"/>
                <a:gd name="T106" fmla="*/ 155 w 220"/>
                <a:gd name="T107" fmla="*/ 1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" h="220">
                  <a:moveTo>
                    <a:pt x="0" y="89"/>
                  </a:moveTo>
                  <a:cubicBezTo>
                    <a:pt x="0" y="102"/>
                    <a:pt x="9" y="113"/>
                    <a:pt x="21" y="116"/>
                  </a:cubicBezTo>
                  <a:cubicBezTo>
                    <a:pt x="21" y="206"/>
                    <a:pt x="21" y="206"/>
                    <a:pt x="21" y="206"/>
                  </a:cubicBezTo>
                  <a:cubicBezTo>
                    <a:pt x="7" y="206"/>
                    <a:pt x="7" y="206"/>
                    <a:pt x="7" y="206"/>
                  </a:cubicBezTo>
                  <a:cubicBezTo>
                    <a:pt x="3" y="206"/>
                    <a:pt x="0" y="209"/>
                    <a:pt x="0" y="213"/>
                  </a:cubicBezTo>
                  <a:cubicBezTo>
                    <a:pt x="0" y="217"/>
                    <a:pt x="3" y="220"/>
                    <a:pt x="7" y="220"/>
                  </a:cubicBezTo>
                  <a:cubicBezTo>
                    <a:pt x="214" y="220"/>
                    <a:pt x="214" y="220"/>
                    <a:pt x="214" y="220"/>
                  </a:cubicBezTo>
                  <a:cubicBezTo>
                    <a:pt x="217" y="220"/>
                    <a:pt x="220" y="217"/>
                    <a:pt x="220" y="213"/>
                  </a:cubicBezTo>
                  <a:cubicBezTo>
                    <a:pt x="220" y="209"/>
                    <a:pt x="217" y="206"/>
                    <a:pt x="214" y="206"/>
                  </a:cubicBezTo>
                  <a:cubicBezTo>
                    <a:pt x="200" y="206"/>
                    <a:pt x="200" y="206"/>
                    <a:pt x="200" y="206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12" y="113"/>
                    <a:pt x="220" y="102"/>
                    <a:pt x="220" y="89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0" y="83"/>
                    <a:pt x="0" y="83"/>
                    <a:pt x="0" y="83"/>
                  </a:cubicBezTo>
                  <a:lnTo>
                    <a:pt x="0" y="89"/>
                  </a:lnTo>
                  <a:close/>
                  <a:moveTo>
                    <a:pt x="138" y="117"/>
                  </a:moveTo>
                  <a:cubicBezTo>
                    <a:pt x="153" y="117"/>
                    <a:pt x="165" y="105"/>
                    <a:pt x="165" y="89"/>
                  </a:cubicBezTo>
                  <a:cubicBezTo>
                    <a:pt x="165" y="102"/>
                    <a:pt x="174" y="113"/>
                    <a:pt x="186" y="116"/>
                  </a:cubicBezTo>
                  <a:cubicBezTo>
                    <a:pt x="186" y="206"/>
                    <a:pt x="186" y="206"/>
                    <a:pt x="186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98" y="117"/>
                    <a:pt x="110" y="105"/>
                    <a:pt x="110" y="89"/>
                  </a:cubicBezTo>
                  <a:cubicBezTo>
                    <a:pt x="110" y="105"/>
                    <a:pt x="123" y="117"/>
                    <a:pt x="138" y="117"/>
                  </a:cubicBezTo>
                  <a:close/>
                  <a:moveTo>
                    <a:pt x="76" y="11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5" y="206"/>
                    <a:pt x="35" y="206"/>
                    <a:pt x="35" y="20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47" y="113"/>
                    <a:pt x="55" y="102"/>
                    <a:pt x="55" y="89"/>
                  </a:cubicBezTo>
                  <a:cubicBezTo>
                    <a:pt x="55" y="102"/>
                    <a:pt x="64" y="113"/>
                    <a:pt x="76" y="116"/>
                  </a:cubicBezTo>
                  <a:close/>
                  <a:moveTo>
                    <a:pt x="193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20" y="76"/>
                    <a:pt x="220" y="76"/>
                    <a:pt x="220" y="76"/>
                  </a:cubicBezTo>
                  <a:lnTo>
                    <a:pt x="193" y="21"/>
                  </a:lnTo>
                  <a:close/>
                  <a:moveTo>
                    <a:pt x="58" y="36"/>
                  </a:moveTo>
                  <a:cubicBezTo>
                    <a:pt x="45" y="63"/>
                    <a:pt x="45" y="63"/>
                    <a:pt x="45" y="63"/>
                  </a:cubicBezTo>
                  <a:cubicBezTo>
                    <a:pt x="44" y="65"/>
                    <a:pt x="43" y="65"/>
                    <a:pt x="42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38" y="64"/>
                    <a:pt x="38" y="62"/>
                    <a:pt x="38" y="6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1"/>
                    <a:pt x="55" y="30"/>
                    <a:pt x="57" y="31"/>
                  </a:cubicBezTo>
                  <a:cubicBezTo>
                    <a:pt x="59" y="32"/>
                    <a:pt x="59" y="34"/>
                    <a:pt x="58" y="36"/>
                  </a:cubicBezTo>
                  <a:close/>
                  <a:moveTo>
                    <a:pt x="86" y="36"/>
                  </a:moveTo>
                  <a:cubicBezTo>
                    <a:pt x="72" y="63"/>
                    <a:pt x="72" y="63"/>
                    <a:pt x="72" y="63"/>
                  </a:cubicBezTo>
                  <a:cubicBezTo>
                    <a:pt x="72" y="65"/>
                    <a:pt x="70" y="65"/>
                    <a:pt x="69" y="65"/>
                  </a:cubicBezTo>
                  <a:cubicBezTo>
                    <a:pt x="69" y="65"/>
                    <a:pt x="68" y="65"/>
                    <a:pt x="68" y="65"/>
                  </a:cubicBezTo>
                  <a:cubicBezTo>
                    <a:pt x="66" y="64"/>
                    <a:pt x="65" y="62"/>
                    <a:pt x="66" y="60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1"/>
                    <a:pt x="83" y="30"/>
                    <a:pt x="84" y="31"/>
                  </a:cubicBezTo>
                  <a:cubicBezTo>
                    <a:pt x="86" y="32"/>
                    <a:pt x="87" y="34"/>
                    <a:pt x="86" y="36"/>
                  </a:cubicBezTo>
                  <a:close/>
                  <a:moveTo>
                    <a:pt x="114" y="62"/>
                  </a:moveTo>
                  <a:cubicBezTo>
                    <a:pt x="114" y="64"/>
                    <a:pt x="112" y="65"/>
                    <a:pt x="110" y="65"/>
                  </a:cubicBezTo>
                  <a:cubicBezTo>
                    <a:pt x="108" y="65"/>
                    <a:pt x="107" y="64"/>
                    <a:pt x="107" y="6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2"/>
                    <a:pt x="108" y="31"/>
                    <a:pt x="110" y="31"/>
                  </a:cubicBezTo>
                  <a:cubicBezTo>
                    <a:pt x="112" y="31"/>
                    <a:pt x="114" y="32"/>
                    <a:pt x="114" y="34"/>
                  </a:cubicBezTo>
                  <a:lnTo>
                    <a:pt x="114" y="62"/>
                  </a:lnTo>
                  <a:close/>
                  <a:moveTo>
                    <a:pt x="153" y="65"/>
                  </a:moveTo>
                  <a:cubicBezTo>
                    <a:pt x="153" y="65"/>
                    <a:pt x="152" y="65"/>
                    <a:pt x="152" y="65"/>
                  </a:cubicBezTo>
                  <a:cubicBezTo>
                    <a:pt x="150" y="65"/>
                    <a:pt x="149" y="65"/>
                    <a:pt x="149" y="64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3" y="34"/>
                    <a:pt x="133" y="32"/>
                    <a:pt x="135" y="31"/>
                  </a:cubicBezTo>
                  <a:cubicBezTo>
                    <a:pt x="137" y="30"/>
                    <a:pt x="139" y="31"/>
                    <a:pt x="140" y="33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156" y="62"/>
                    <a:pt x="155" y="64"/>
                    <a:pt x="153" y="65"/>
                  </a:cubicBezTo>
                  <a:close/>
                  <a:moveTo>
                    <a:pt x="181" y="65"/>
                  </a:moveTo>
                  <a:cubicBezTo>
                    <a:pt x="180" y="65"/>
                    <a:pt x="180" y="65"/>
                    <a:pt x="179" y="65"/>
                  </a:cubicBezTo>
                  <a:cubicBezTo>
                    <a:pt x="178" y="65"/>
                    <a:pt x="177" y="65"/>
                    <a:pt x="176" y="63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61" y="34"/>
                    <a:pt x="162" y="32"/>
                    <a:pt x="164" y="31"/>
                  </a:cubicBezTo>
                  <a:cubicBezTo>
                    <a:pt x="166" y="30"/>
                    <a:pt x="168" y="31"/>
                    <a:pt x="168" y="33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3" y="62"/>
                    <a:pt x="182" y="64"/>
                    <a:pt x="181" y="65"/>
                  </a:cubicBezTo>
                  <a:close/>
                  <a:moveTo>
                    <a:pt x="59" y="166"/>
                  </a:moveTo>
                  <a:cubicBezTo>
                    <a:pt x="59" y="150"/>
                    <a:pt x="59" y="150"/>
                    <a:pt x="59" y="150"/>
                  </a:cubicBezTo>
                  <a:cubicBezTo>
                    <a:pt x="57" y="149"/>
                    <a:pt x="55" y="147"/>
                    <a:pt x="55" y="144"/>
                  </a:cubicBezTo>
                  <a:cubicBezTo>
                    <a:pt x="55" y="141"/>
                    <a:pt x="58" y="138"/>
                    <a:pt x="62" y="138"/>
                  </a:cubicBezTo>
                  <a:cubicBezTo>
                    <a:pt x="66" y="138"/>
                    <a:pt x="69" y="141"/>
                    <a:pt x="69" y="144"/>
                  </a:cubicBezTo>
                  <a:cubicBezTo>
                    <a:pt x="69" y="147"/>
                    <a:pt x="68" y="149"/>
                    <a:pt x="66" y="150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8" y="167"/>
                    <a:pt x="69" y="169"/>
                    <a:pt x="69" y="172"/>
                  </a:cubicBezTo>
                  <a:cubicBezTo>
                    <a:pt x="69" y="176"/>
                    <a:pt x="66" y="179"/>
                    <a:pt x="62" y="179"/>
                  </a:cubicBezTo>
                  <a:cubicBezTo>
                    <a:pt x="58" y="179"/>
                    <a:pt x="55" y="176"/>
                    <a:pt x="55" y="172"/>
                  </a:cubicBezTo>
                  <a:cubicBezTo>
                    <a:pt x="55" y="169"/>
                    <a:pt x="57" y="167"/>
                    <a:pt x="59" y="166"/>
                  </a:cubicBezTo>
                  <a:close/>
                  <a:moveTo>
                    <a:pt x="28" y="7"/>
                  </a:moveTo>
                  <a:cubicBezTo>
                    <a:pt x="28" y="3"/>
                    <a:pt x="31" y="0"/>
                    <a:pt x="3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7"/>
                  </a:cubicBezTo>
                  <a:cubicBezTo>
                    <a:pt x="193" y="11"/>
                    <a:pt x="190" y="14"/>
                    <a:pt x="18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1" y="14"/>
                    <a:pt x="28" y="11"/>
                    <a:pt x="28" y="7"/>
                  </a:cubicBezTo>
                  <a:close/>
                  <a:moveTo>
                    <a:pt x="121" y="154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40" y="134"/>
                    <a:pt x="140" y="134"/>
                    <a:pt x="140" y="134"/>
                  </a:cubicBezTo>
                  <a:lnTo>
                    <a:pt x="121" y="154"/>
                  </a:lnTo>
                  <a:close/>
                  <a:moveTo>
                    <a:pt x="121" y="173"/>
                  </a:moveTo>
                  <a:cubicBezTo>
                    <a:pt x="116" y="168"/>
                    <a:pt x="116" y="168"/>
                    <a:pt x="116" y="168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60" y="134"/>
                    <a:pt x="160" y="134"/>
                    <a:pt x="160" y="134"/>
                  </a:cubicBezTo>
                  <a:lnTo>
                    <a:pt x="121" y="173"/>
                  </a:lnTo>
                  <a:close/>
                  <a:moveTo>
                    <a:pt x="155" y="149"/>
                  </a:moveTo>
                  <a:cubicBezTo>
                    <a:pt x="160" y="154"/>
                    <a:pt x="160" y="154"/>
                    <a:pt x="160" y="154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5" y="168"/>
                    <a:pt x="135" y="168"/>
                    <a:pt x="135" y="168"/>
                  </a:cubicBezTo>
                  <a:lnTo>
                    <a:pt x="155" y="149"/>
                  </a:lnTo>
                  <a:close/>
                  <a:moveTo>
                    <a:pt x="155" y="149"/>
                  </a:moveTo>
                  <a:cubicBezTo>
                    <a:pt x="155" y="149"/>
                    <a:pt x="155" y="149"/>
                    <a:pt x="155" y="1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6" name="Retângulo 11">
            <a:extLst>
              <a:ext uri="{FF2B5EF4-FFF2-40B4-BE49-F238E27FC236}">
                <a16:creationId xmlns:a16="http://schemas.microsoft.com/office/drawing/2014/main" id="{336EF248-0A65-2EA0-E4D5-0B3C244AD469}"/>
              </a:ext>
            </a:extLst>
          </p:cNvPr>
          <p:cNvSpPr/>
          <p:nvPr/>
        </p:nvSpPr>
        <p:spPr>
          <a:xfrm>
            <a:off x="318357" y="2132969"/>
            <a:ext cx="1834000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Segurança.</a:t>
            </a:r>
          </a:p>
        </p:txBody>
      </p:sp>
      <p:sp>
        <p:nvSpPr>
          <p:cNvPr id="234" name="Retângulo 11">
            <a:extLst>
              <a:ext uri="{FF2B5EF4-FFF2-40B4-BE49-F238E27FC236}">
                <a16:creationId xmlns:a16="http://schemas.microsoft.com/office/drawing/2014/main" id="{5BBF9F38-62D8-EA9B-539A-487382777FC7}"/>
              </a:ext>
            </a:extLst>
          </p:cNvPr>
          <p:cNvSpPr/>
          <p:nvPr/>
        </p:nvSpPr>
        <p:spPr>
          <a:xfrm>
            <a:off x="318357" y="2553967"/>
            <a:ext cx="1834000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Privacidade.</a:t>
            </a:r>
          </a:p>
        </p:txBody>
      </p:sp>
    </p:spTree>
    <p:extLst>
      <p:ext uri="{BB962C8B-B14F-4D97-AF65-F5344CB8AC3E}">
        <p14:creationId xmlns:p14="http://schemas.microsoft.com/office/powerpoint/2010/main" val="24788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164" y="1368723"/>
            <a:ext cx="8021672" cy="412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616" y="556267"/>
            <a:ext cx="8346765" cy="60304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8077" y="3113056"/>
            <a:ext cx="4037644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zh-CN" sz="5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Obrigado!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33287" y="2539244"/>
            <a:ext cx="508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Academia Cloud Avanade 50+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68477" y="4188614"/>
            <a:ext cx="181684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21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Projeto Final</a:t>
            </a:r>
            <a:endParaRPr lang="zh-CN" altLang="en-US" sz="213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6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06"/>
            <a:ext cx="12188388" cy="6858000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31936" y="1750012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45"/>
          <p:cNvSpPr txBox="1"/>
          <p:nvPr/>
        </p:nvSpPr>
        <p:spPr>
          <a:xfrm>
            <a:off x="121226" y="1806037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Rogério Lima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https://linkedin.com/in/rogerio-clima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54"/>
          <p:cNvGrpSpPr/>
          <p:nvPr/>
        </p:nvGrpSpPr>
        <p:grpSpPr bwMode="auto">
          <a:xfrm>
            <a:off x="1" y="1096441"/>
            <a:ext cx="12190193" cy="487646"/>
            <a:chOff x="256379" y="499264"/>
            <a:chExt cx="7683149" cy="365434"/>
          </a:xfrm>
        </p:grpSpPr>
        <p:cxnSp>
          <p:nvCxnSpPr>
            <p:cNvPr id="29" name="直接连接符 58"/>
            <p:cNvCxnSpPr>
              <a:cxnSpLocks noChangeShapeType="1"/>
            </p:cNvCxnSpPr>
            <p:nvPr/>
          </p:nvCxnSpPr>
          <p:spPr bwMode="auto">
            <a:xfrm flipV="1">
              <a:off x="256379" y="817054"/>
              <a:ext cx="7683149" cy="47644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文本框 56"/>
            <p:cNvSpPr txBox="1">
              <a:spLocks noChangeArrowheads="1"/>
            </p:cNvSpPr>
            <p:nvPr/>
          </p:nvSpPr>
          <p:spPr bwMode="auto">
            <a:xfrm>
              <a:off x="871257" y="499264"/>
              <a:ext cx="1432561" cy="345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Participantes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Rectangle 5">
            <a:extLst>
              <a:ext uri="{FF2B5EF4-FFF2-40B4-BE49-F238E27FC236}">
                <a16:creationId xmlns:a16="http://schemas.microsoft.com/office/drawing/2014/main" id="{4F13F73E-1EE6-AB66-83A7-2DFB58FB0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392" y="1750012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49F0D111-9DA9-1102-688B-FF81ADEB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39" y="2881034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2854DFB0-1093-0214-FCB9-6CC66FCD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36" y="4041272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0670B9B8-1BAA-641F-3BA9-A29CAE015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36" y="5172294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EDF2F2C9-2B38-901B-0D93-E70992DB5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392" y="2898481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BDBC3D2F-55C8-378F-B6C3-E9C68A576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162" y="4041272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49511393-B611-9317-6F91-36404D16F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162" y="5184063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145">
            <a:extLst>
              <a:ext uri="{FF2B5EF4-FFF2-40B4-BE49-F238E27FC236}">
                <a16:creationId xmlns:a16="http://schemas.microsoft.com/office/drawing/2014/main" id="{32E861BA-1B6F-87A0-25CF-0B58F47AEB93}"/>
              </a:ext>
            </a:extLst>
          </p:cNvPr>
          <p:cNvSpPr txBox="1"/>
          <p:nvPr/>
        </p:nvSpPr>
        <p:spPr>
          <a:xfrm>
            <a:off x="6136392" y="5237596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Fernando Ramos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https://www.linkedin.com/in/fernando-josé-de-matos-cruz-ramos-08835b5a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145">
            <a:extLst>
              <a:ext uri="{FF2B5EF4-FFF2-40B4-BE49-F238E27FC236}">
                <a16:creationId xmlns:a16="http://schemas.microsoft.com/office/drawing/2014/main" id="{EE1A8ABC-A8E3-DA13-6542-F310895789EC}"/>
              </a:ext>
            </a:extLst>
          </p:cNvPr>
          <p:cNvSpPr txBox="1"/>
          <p:nvPr/>
        </p:nvSpPr>
        <p:spPr>
          <a:xfrm>
            <a:off x="6147100" y="1766550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Mônica Ribeiro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https://linkedin.com/in/monicaalvesribeiro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145">
            <a:extLst>
              <a:ext uri="{FF2B5EF4-FFF2-40B4-BE49-F238E27FC236}">
                <a16:creationId xmlns:a16="http://schemas.microsoft.com/office/drawing/2014/main" id="{90D889DC-4D13-557B-44AE-5C7BB57D6567}"/>
              </a:ext>
            </a:extLst>
          </p:cNvPr>
          <p:cNvSpPr txBox="1"/>
          <p:nvPr/>
        </p:nvSpPr>
        <p:spPr>
          <a:xfrm>
            <a:off x="110518" y="2933172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Lenize</a:t>
            </a: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Vasconcelos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lenizemv@gmail.com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145">
            <a:extLst>
              <a:ext uri="{FF2B5EF4-FFF2-40B4-BE49-F238E27FC236}">
                <a16:creationId xmlns:a16="http://schemas.microsoft.com/office/drawing/2014/main" id="{D0819C34-8BD0-FE5A-9AF6-D4695DDBEB5E}"/>
              </a:ext>
            </a:extLst>
          </p:cNvPr>
          <p:cNvSpPr txBox="1"/>
          <p:nvPr/>
        </p:nvSpPr>
        <p:spPr>
          <a:xfrm>
            <a:off x="6122651" y="2900906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Viviane Gonçalves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https://linkedin.com/in/viviane-gonçalves-914a6714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45">
            <a:extLst>
              <a:ext uri="{FF2B5EF4-FFF2-40B4-BE49-F238E27FC236}">
                <a16:creationId xmlns:a16="http://schemas.microsoft.com/office/drawing/2014/main" id="{B30C47A6-DD90-74F8-5389-6705154FFBAC}"/>
              </a:ext>
            </a:extLst>
          </p:cNvPr>
          <p:cNvSpPr txBox="1"/>
          <p:nvPr/>
        </p:nvSpPr>
        <p:spPr>
          <a:xfrm>
            <a:off x="130130" y="4052733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Marcelo </a:t>
            </a:r>
            <a:r>
              <a:rPr lang="pt-BR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Chella</a:t>
            </a:r>
            <a:endParaRPr lang="pt-BR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https://linkedin.com/in/marcelo-chella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5">
            <a:extLst>
              <a:ext uri="{FF2B5EF4-FFF2-40B4-BE49-F238E27FC236}">
                <a16:creationId xmlns:a16="http://schemas.microsoft.com/office/drawing/2014/main" id="{3CFB4998-48EC-BC66-1611-4B176EDA5B63}"/>
              </a:ext>
            </a:extLst>
          </p:cNvPr>
          <p:cNvSpPr txBox="1"/>
          <p:nvPr/>
        </p:nvSpPr>
        <p:spPr>
          <a:xfrm>
            <a:off x="6158356" y="4052011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Aldreks</a:t>
            </a: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Albuquerque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https://linkedin.com/in/aldreks-albuquerque-92b46797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145">
            <a:extLst>
              <a:ext uri="{FF2B5EF4-FFF2-40B4-BE49-F238E27FC236}">
                <a16:creationId xmlns:a16="http://schemas.microsoft.com/office/drawing/2014/main" id="{6F66F292-BC39-D3C2-D930-FE88F9130985}"/>
              </a:ext>
            </a:extLst>
          </p:cNvPr>
          <p:cNvSpPr txBox="1"/>
          <p:nvPr/>
        </p:nvSpPr>
        <p:spPr>
          <a:xfrm>
            <a:off x="130130" y="5210132"/>
            <a:ext cx="5870713" cy="461631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João Paulo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847490" y="2504107"/>
            <a:ext cx="6618873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6"/>
          <p:cNvSpPr/>
          <p:nvPr/>
        </p:nvSpPr>
        <p:spPr bwMode="auto">
          <a:xfrm>
            <a:off x="3043962" y="2504107"/>
            <a:ext cx="870873" cy="690740"/>
          </a:xfrm>
          <a:custGeom>
            <a:avLst/>
            <a:gdLst>
              <a:gd name="T0" fmla="*/ 2158 w 2158"/>
              <a:gd name="T1" fmla="*/ 531 h 1996"/>
              <a:gd name="T2" fmla="*/ 1996 w 2158"/>
              <a:gd name="T3" fmla="*/ 397 h 1996"/>
              <a:gd name="T4" fmla="*/ 1996 w 2158"/>
              <a:gd name="T5" fmla="*/ 0 h 1996"/>
              <a:gd name="T6" fmla="*/ 0 w 2158"/>
              <a:gd name="T7" fmla="*/ 0 h 1996"/>
              <a:gd name="T8" fmla="*/ 0 w 2158"/>
              <a:gd name="T9" fmla="*/ 1996 h 1996"/>
              <a:gd name="T10" fmla="*/ 1996 w 2158"/>
              <a:gd name="T11" fmla="*/ 1996 h 1996"/>
              <a:gd name="T12" fmla="*/ 1996 w 2158"/>
              <a:gd name="T13" fmla="*/ 666 h 1996"/>
              <a:gd name="T14" fmla="*/ 2158 w 2158"/>
              <a:gd name="T15" fmla="*/ 531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8" h="1996">
                <a:moveTo>
                  <a:pt x="2158" y="531"/>
                </a:moveTo>
                <a:lnTo>
                  <a:pt x="1996" y="397"/>
                </a:lnTo>
                <a:lnTo>
                  <a:pt x="1996" y="0"/>
                </a:lnTo>
                <a:lnTo>
                  <a:pt x="0" y="0"/>
                </a:lnTo>
                <a:lnTo>
                  <a:pt x="0" y="1996"/>
                </a:lnTo>
                <a:lnTo>
                  <a:pt x="1996" y="1996"/>
                </a:lnTo>
                <a:lnTo>
                  <a:pt x="1996" y="666"/>
                </a:lnTo>
                <a:lnTo>
                  <a:pt x="2158" y="531"/>
                </a:lnTo>
                <a:close/>
              </a:path>
            </a:pathLst>
          </a:custGeom>
          <a:solidFill>
            <a:srgbClr val="00B0F0"/>
          </a:solidFill>
          <a:ln w="19050">
            <a:solidFill>
              <a:srgbClr val="F8F8F8"/>
            </a:solidFill>
            <a:round/>
          </a:ln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1" name="TextBox 144"/>
          <p:cNvSpPr txBox="1"/>
          <p:nvPr/>
        </p:nvSpPr>
        <p:spPr>
          <a:xfrm>
            <a:off x="3133927" y="2556999"/>
            <a:ext cx="691142" cy="584741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45"/>
          <p:cNvSpPr txBox="1"/>
          <p:nvPr/>
        </p:nvSpPr>
        <p:spPr>
          <a:xfrm>
            <a:off x="4600182" y="2596862"/>
            <a:ext cx="3399384" cy="523186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Projeto Solicitado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847490" y="3323226"/>
            <a:ext cx="6618873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6"/>
          <p:cNvSpPr/>
          <p:nvPr/>
        </p:nvSpPr>
        <p:spPr bwMode="auto">
          <a:xfrm>
            <a:off x="3043962" y="3323226"/>
            <a:ext cx="870873" cy="690740"/>
          </a:xfrm>
          <a:custGeom>
            <a:avLst/>
            <a:gdLst>
              <a:gd name="T0" fmla="*/ 2158 w 2158"/>
              <a:gd name="T1" fmla="*/ 531 h 1996"/>
              <a:gd name="T2" fmla="*/ 1996 w 2158"/>
              <a:gd name="T3" fmla="*/ 397 h 1996"/>
              <a:gd name="T4" fmla="*/ 1996 w 2158"/>
              <a:gd name="T5" fmla="*/ 0 h 1996"/>
              <a:gd name="T6" fmla="*/ 0 w 2158"/>
              <a:gd name="T7" fmla="*/ 0 h 1996"/>
              <a:gd name="T8" fmla="*/ 0 w 2158"/>
              <a:gd name="T9" fmla="*/ 1996 h 1996"/>
              <a:gd name="T10" fmla="*/ 1996 w 2158"/>
              <a:gd name="T11" fmla="*/ 1996 h 1996"/>
              <a:gd name="T12" fmla="*/ 1996 w 2158"/>
              <a:gd name="T13" fmla="*/ 666 h 1996"/>
              <a:gd name="T14" fmla="*/ 2158 w 2158"/>
              <a:gd name="T15" fmla="*/ 531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8" h="1996">
                <a:moveTo>
                  <a:pt x="2158" y="531"/>
                </a:moveTo>
                <a:lnTo>
                  <a:pt x="1996" y="397"/>
                </a:lnTo>
                <a:lnTo>
                  <a:pt x="1996" y="0"/>
                </a:lnTo>
                <a:lnTo>
                  <a:pt x="0" y="0"/>
                </a:lnTo>
                <a:lnTo>
                  <a:pt x="0" y="1996"/>
                </a:lnTo>
                <a:lnTo>
                  <a:pt x="1996" y="1996"/>
                </a:lnTo>
                <a:lnTo>
                  <a:pt x="1996" y="666"/>
                </a:lnTo>
                <a:lnTo>
                  <a:pt x="2158" y="531"/>
                </a:lnTo>
                <a:close/>
              </a:path>
            </a:pathLst>
          </a:custGeom>
          <a:solidFill>
            <a:srgbClr val="00B0F0"/>
          </a:solidFill>
          <a:ln w="19050">
            <a:solidFill>
              <a:srgbClr val="F8F8F8"/>
            </a:solidFill>
            <a:round/>
          </a:ln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5" name="TextBox 148"/>
          <p:cNvSpPr txBox="1"/>
          <p:nvPr/>
        </p:nvSpPr>
        <p:spPr>
          <a:xfrm>
            <a:off x="3133927" y="3376115"/>
            <a:ext cx="691142" cy="584741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TextBox 149"/>
          <p:cNvSpPr txBox="1"/>
          <p:nvPr/>
        </p:nvSpPr>
        <p:spPr>
          <a:xfrm>
            <a:off x="4600182" y="3415977"/>
            <a:ext cx="3881118" cy="523186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Análise da Demanda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3847490" y="4142343"/>
            <a:ext cx="6618873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6"/>
          <p:cNvSpPr/>
          <p:nvPr/>
        </p:nvSpPr>
        <p:spPr bwMode="auto">
          <a:xfrm>
            <a:off x="3043962" y="4142343"/>
            <a:ext cx="870873" cy="690740"/>
          </a:xfrm>
          <a:custGeom>
            <a:avLst/>
            <a:gdLst>
              <a:gd name="T0" fmla="*/ 2158 w 2158"/>
              <a:gd name="T1" fmla="*/ 531 h 1996"/>
              <a:gd name="T2" fmla="*/ 1996 w 2158"/>
              <a:gd name="T3" fmla="*/ 397 h 1996"/>
              <a:gd name="T4" fmla="*/ 1996 w 2158"/>
              <a:gd name="T5" fmla="*/ 0 h 1996"/>
              <a:gd name="T6" fmla="*/ 0 w 2158"/>
              <a:gd name="T7" fmla="*/ 0 h 1996"/>
              <a:gd name="T8" fmla="*/ 0 w 2158"/>
              <a:gd name="T9" fmla="*/ 1996 h 1996"/>
              <a:gd name="T10" fmla="*/ 1996 w 2158"/>
              <a:gd name="T11" fmla="*/ 1996 h 1996"/>
              <a:gd name="T12" fmla="*/ 1996 w 2158"/>
              <a:gd name="T13" fmla="*/ 666 h 1996"/>
              <a:gd name="T14" fmla="*/ 2158 w 2158"/>
              <a:gd name="T15" fmla="*/ 531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8" h="1996">
                <a:moveTo>
                  <a:pt x="2158" y="531"/>
                </a:moveTo>
                <a:lnTo>
                  <a:pt x="1996" y="397"/>
                </a:lnTo>
                <a:lnTo>
                  <a:pt x="1996" y="0"/>
                </a:lnTo>
                <a:lnTo>
                  <a:pt x="0" y="0"/>
                </a:lnTo>
                <a:lnTo>
                  <a:pt x="0" y="1996"/>
                </a:lnTo>
                <a:lnTo>
                  <a:pt x="1996" y="1996"/>
                </a:lnTo>
                <a:lnTo>
                  <a:pt x="1996" y="666"/>
                </a:lnTo>
                <a:lnTo>
                  <a:pt x="2158" y="531"/>
                </a:lnTo>
                <a:close/>
              </a:path>
            </a:pathLst>
          </a:custGeom>
          <a:solidFill>
            <a:srgbClr val="00B0F0"/>
          </a:solidFill>
          <a:ln w="19050">
            <a:solidFill>
              <a:srgbClr val="F8F8F8"/>
            </a:solidFill>
            <a:round/>
          </a:ln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9" name="TextBox 152"/>
          <p:cNvSpPr txBox="1"/>
          <p:nvPr/>
        </p:nvSpPr>
        <p:spPr>
          <a:xfrm>
            <a:off x="3133927" y="4195233"/>
            <a:ext cx="691142" cy="584741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53"/>
          <p:cNvSpPr txBox="1"/>
          <p:nvPr/>
        </p:nvSpPr>
        <p:spPr>
          <a:xfrm>
            <a:off x="4600182" y="4235097"/>
            <a:ext cx="3340778" cy="523186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Solução Proposta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3847490" y="4947809"/>
            <a:ext cx="6618873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6"/>
          <p:cNvSpPr/>
          <p:nvPr/>
        </p:nvSpPr>
        <p:spPr bwMode="auto">
          <a:xfrm>
            <a:off x="3043962" y="4947809"/>
            <a:ext cx="870873" cy="690740"/>
          </a:xfrm>
          <a:custGeom>
            <a:avLst/>
            <a:gdLst>
              <a:gd name="T0" fmla="*/ 2158 w 2158"/>
              <a:gd name="T1" fmla="*/ 531 h 1996"/>
              <a:gd name="T2" fmla="*/ 1996 w 2158"/>
              <a:gd name="T3" fmla="*/ 397 h 1996"/>
              <a:gd name="T4" fmla="*/ 1996 w 2158"/>
              <a:gd name="T5" fmla="*/ 0 h 1996"/>
              <a:gd name="T6" fmla="*/ 0 w 2158"/>
              <a:gd name="T7" fmla="*/ 0 h 1996"/>
              <a:gd name="T8" fmla="*/ 0 w 2158"/>
              <a:gd name="T9" fmla="*/ 1996 h 1996"/>
              <a:gd name="T10" fmla="*/ 1996 w 2158"/>
              <a:gd name="T11" fmla="*/ 1996 h 1996"/>
              <a:gd name="T12" fmla="*/ 1996 w 2158"/>
              <a:gd name="T13" fmla="*/ 666 h 1996"/>
              <a:gd name="T14" fmla="*/ 2158 w 2158"/>
              <a:gd name="T15" fmla="*/ 531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8" h="1996">
                <a:moveTo>
                  <a:pt x="2158" y="531"/>
                </a:moveTo>
                <a:lnTo>
                  <a:pt x="1996" y="397"/>
                </a:lnTo>
                <a:lnTo>
                  <a:pt x="1996" y="0"/>
                </a:lnTo>
                <a:lnTo>
                  <a:pt x="0" y="0"/>
                </a:lnTo>
                <a:lnTo>
                  <a:pt x="0" y="1996"/>
                </a:lnTo>
                <a:lnTo>
                  <a:pt x="1996" y="1996"/>
                </a:lnTo>
                <a:lnTo>
                  <a:pt x="1996" y="666"/>
                </a:lnTo>
                <a:lnTo>
                  <a:pt x="2158" y="531"/>
                </a:lnTo>
                <a:close/>
              </a:path>
            </a:pathLst>
          </a:custGeom>
          <a:solidFill>
            <a:srgbClr val="00B0F0"/>
          </a:solidFill>
          <a:ln w="19050">
            <a:solidFill>
              <a:srgbClr val="F8F8F8"/>
            </a:solidFill>
            <a:round/>
          </a:ln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3" name="TextBox 156"/>
          <p:cNvSpPr txBox="1"/>
          <p:nvPr/>
        </p:nvSpPr>
        <p:spPr>
          <a:xfrm>
            <a:off x="3133927" y="5000699"/>
            <a:ext cx="691142" cy="584741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5" name="组合 54"/>
          <p:cNvGrpSpPr/>
          <p:nvPr/>
        </p:nvGrpSpPr>
        <p:grpSpPr bwMode="auto">
          <a:xfrm>
            <a:off x="1" y="1096441"/>
            <a:ext cx="12190193" cy="487646"/>
            <a:chOff x="256379" y="499264"/>
            <a:chExt cx="7683149" cy="365434"/>
          </a:xfrm>
        </p:grpSpPr>
        <p:cxnSp>
          <p:nvCxnSpPr>
            <p:cNvPr id="29" name="直接连接符 58"/>
            <p:cNvCxnSpPr>
              <a:cxnSpLocks noChangeShapeType="1"/>
            </p:cNvCxnSpPr>
            <p:nvPr/>
          </p:nvCxnSpPr>
          <p:spPr bwMode="auto">
            <a:xfrm flipV="1">
              <a:off x="256379" y="817054"/>
              <a:ext cx="7683149" cy="47644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文本框 56"/>
            <p:cNvSpPr txBox="1">
              <a:spLocks noChangeArrowheads="1"/>
            </p:cNvSpPr>
            <p:nvPr/>
          </p:nvSpPr>
          <p:spPr bwMode="auto">
            <a:xfrm>
              <a:off x="871257" y="499264"/>
              <a:ext cx="1432561" cy="345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Apresentação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157">
            <a:extLst>
              <a:ext uri="{FF2B5EF4-FFF2-40B4-BE49-F238E27FC236}">
                <a16:creationId xmlns:a16="http://schemas.microsoft.com/office/drawing/2014/main" id="{AC92F2F4-D1B4-D18F-FC52-9AA275D01C7C}"/>
              </a:ext>
            </a:extLst>
          </p:cNvPr>
          <p:cNvSpPr txBox="1"/>
          <p:nvPr/>
        </p:nvSpPr>
        <p:spPr>
          <a:xfrm>
            <a:off x="4628597" y="5075898"/>
            <a:ext cx="3029796" cy="523186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Visão de Futuro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1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" y="613"/>
            <a:ext cx="12190161" cy="685677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" name="矩形 1"/>
          <p:cNvSpPr/>
          <p:nvPr/>
        </p:nvSpPr>
        <p:spPr>
          <a:xfrm>
            <a:off x="753" y="613"/>
            <a:ext cx="12190495" cy="6856777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文本框 13"/>
          <p:cNvSpPr txBox="1"/>
          <p:nvPr/>
        </p:nvSpPr>
        <p:spPr>
          <a:xfrm>
            <a:off x="5959452" y="2131790"/>
            <a:ext cx="3056962" cy="315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19910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19910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018831" y="4256615"/>
            <a:ext cx="308794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938758" y="3633459"/>
            <a:ext cx="417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800" i="0" dirty="0" err="1">
                <a:latin typeface="Agency FB" panose="020B0503020202020204" pitchFamily="34" charset="0"/>
              </a:rPr>
              <a:t>Projeto</a:t>
            </a:r>
            <a:r>
              <a:rPr lang="en-US" altLang="zh-CN" sz="2800" i="0" dirty="0">
                <a:latin typeface="Agency FB" panose="020B0503020202020204" pitchFamily="34" charset="0"/>
              </a:rPr>
              <a:t> </a:t>
            </a:r>
            <a:r>
              <a:rPr lang="en-US" altLang="zh-CN" sz="2800" i="0" dirty="0" err="1">
                <a:latin typeface="Agency FB" panose="020B0503020202020204" pitchFamily="34" charset="0"/>
              </a:rPr>
              <a:t>Solicitado</a:t>
            </a:r>
            <a:endParaRPr lang="en-US" altLang="zh-CN" sz="2800" i="0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03246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01 - Projeto Solicitado</a:t>
            </a:r>
            <a:endParaRPr lang="zh-CN" altLang="en-US" sz="28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52" name="image2.jpg">
            <a:extLst>
              <a:ext uri="{FF2B5EF4-FFF2-40B4-BE49-F238E27FC236}">
                <a16:creationId xmlns:a16="http://schemas.microsoft.com/office/drawing/2014/main" id="{614B4D77-FFD7-0E3A-AA57-6A5C0BBDE5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8273" y="182879"/>
            <a:ext cx="7045536" cy="6675121"/>
          </a:xfrm>
          <a:prstGeom prst="rect">
            <a:avLst/>
          </a:prstGeom>
          <a:ln/>
        </p:spPr>
      </p:pic>
      <p:sp>
        <p:nvSpPr>
          <p:cNvPr id="54" name="CaixaDeTexto 3">
            <a:extLst>
              <a:ext uri="{FF2B5EF4-FFF2-40B4-BE49-F238E27FC236}">
                <a16:creationId xmlns:a16="http://schemas.microsoft.com/office/drawing/2014/main" id="{4B508D1D-07A9-CF2B-9D18-0C2D69A6DD21}"/>
              </a:ext>
            </a:extLst>
          </p:cNvPr>
          <p:cNvSpPr txBox="1"/>
          <p:nvPr/>
        </p:nvSpPr>
        <p:spPr>
          <a:xfrm>
            <a:off x="353634" y="1375227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Escopo</a:t>
            </a:r>
          </a:p>
        </p:txBody>
      </p:sp>
      <p:sp>
        <p:nvSpPr>
          <p:cNvPr id="57" name="Retângulo 11">
            <a:extLst>
              <a:ext uri="{FF2B5EF4-FFF2-40B4-BE49-F238E27FC236}">
                <a16:creationId xmlns:a16="http://schemas.microsoft.com/office/drawing/2014/main" id="{91E95123-937E-6328-1504-12B4BEA3C409}"/>
              </a:ext>
            </a:extLst>
          </p:cNvPr>
          <p:cNvSpPr/>
          <p:nvPr/>
        </p:nvSpPr>
        <p:spPr>
          <a:xfrm>
            <a:off x="280650" y="1713781"/>
            <a:ext cx="4584126" cy="1560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Implantação de um produto web que irá atender várias escolas do Cliente.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contempla: controle administrativo, controle de presença dos alunos, professores, funcionários e pais.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utilizado para receber materiais didáticos.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escolas estão espalhadas em todo o Brasil.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tângulo 11">
            <a:extLst>
              <a:ext uri="{FF2B5EF4-FFF2-40B4-BE49-F238E27FC236}">
                <a16:creationId xmlns:a16="http://schemas.microsoft.com/office/drawing/2014/main" id="{AA1FFEBA-8397-7BC9-8688-F6DC0E1EF7AB}"/>
              </a:ext>
            </a:extLst>
          </p:cNvPr>
          <p:cNvSpPr/>
          <p:nvPr/>
        </p:nvSpPr>
        <p:spPr>
          <a:xfrm>
            <a:off x="280650" y="4859290"/>
            <a:ext cx="4584126" cy="1560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seguro, com alta disponibilidade e escalabilidade;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Muitos acessos nos momentos de entregas de tarefa e ao disponibilizar novos materiais didáticos.</a:t>
            </a:r>
          </a:p>
        </p:txBody>
      </p:sp>
      <p:sp>
        <p:nvSpPr>
          <p:cNvPr id="60" name="CaixaDeTexto 3">
            <a:extLst>
              <a:ext uri="{FF2B5EF4-FFF2-40B4-BE49-F238E27FC236}">
                <a16:creationId xmlns:a16="http://schemas.microsoft.com/office/drawing/2014/main" id="{DA5D7C4E-D97E-703D-2106-36F9CBC51C24}"/>
              </a:ext>
            </a:extLst>
          </p:cNvPr>
          <p:cNvSpPr txBox="1"/>
          <p:nvPr/>
        </p:nvSpPr>
        <p:spPr>
          <a:xfrm>
            <a:off x="353633" y="4732561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básicos</a:t>
            </a:r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550AB8D7-F5F7-80E1-6072-2B769FB277F9}"/>
              </a:ext>
            </a:extLst>
          </p:cNvPr>
          <p:cNvSpPr txBox="1"/>
          <p:nvPr/>
        </p:nvSpPr>
        <p:spPr>
          <a:xfrm>
            <a:off x="4265016" y="3559309"/>
            <a:ext cx="25040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On-Premise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(As Is)</a:t>
            </a:r>
            <a:endParaRPr lang="pt-BR" sz="16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" y="613"/>
            <a:ext cx="12190161" cy="685677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" name="矩形 1"/>
          <p:cNvSpPr/>
          <p:nvPr/>
        </p:nvSpPr>
        <p:spPr>
          <a:xfrm>
            <a:off x="753" y="613"/>
            <a:ext cx="12190495" cy="6856777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文本框 13"/>
          <p:cNvSpPr txBox="1"/>
          <p:nvPr/>
        </p:nvSpPr>
        <p:spPr>
          <a:xfrm>
            <a:off x="5959452" y="2131790"/>
            <a:ext cx="3056962" cy="315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19910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19910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018831" y="4256615"/>
            <a:ext cx="308794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938758" y="3633459"/>
            <a:ext cx="417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800" i="0" dirty="0" err="1">
                <a:latin typeface="Agency FB" panose="020B0503020202020204" pitchFamily="34" charset="0"/>
              </a:rPr>
              <a:t>Análise</a:t>
            </a:r>
            <a:r>
              <a:rPr lang="en-US" altLang="zh-CN" sz="2800" i="0" dirty="0">
                <a:latin typeface="Agency FB" panose="020B0503020202020204" pitchFamily="34" charset="0"/>
              </a:rPr>
              <a:t> da </a:t>
            </a:r>
            <a:r>
              <a:rPr lang="en-US" altLang="zh-CN" sz="2800" i="0" dirty="0" err="1">
                <a:latin typeface="Agency FB" panose="020B0503020202020204" pitchFamily="34" charset="0"/>
              </a:rPr>
              <a:t>Demanda</a:t>
            </a:r>
            <a:endParaRPr lang="en-US" altLang="zh-CN" sz="2800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4225247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02 - Análise da Demanda</a:t>
            </a:r>
          </a:p>
        </p:txBody>
      </p:sp>
      <p:sp>
        <p:nvSpPr>
          <p:cNvPr id="54" name="CaixaDeTexto 3">
            <a:extLst>
              <a:ext uri="{FF2B5EF4-FFF2-40B4-BE49-F238E27FC236}">
                <a16:creationId xmlns:a16="http://schemas.microsoft.com/office/drawing/2014/main" id="{4B508D1D-07A9-CF2B-9D18-0C2D69A6DD21}"/>
              </a:ext>
            </a:extLst>
          </p:cNvPr>
          <p:cNvSpPr txBox="1"/>
          <p:nvPr/>
        </p:nvSpPr>
        <p:spPr>
          <a:xfrm>
            <a:off x="353634" y="1375227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Metodologias Ágeis (</a:t>
            </a:r>
            <a:r>
              <a:rPr lang="pt-BR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7" name="Retângulo 11">
            <a:extLst>
              <a:ext uri="{FF2B5EF4-FFF2-40B4-BE49-F238E27FC236}">
                <a16:creationId xmlns:a16="http://schemas.microsoft.com/office/drawing/2014/main" id="{91E95123-937E-6328-1504-12B4BEA3C409}"/>
              </a:ext>
            </a:extLst>
          </p:cNvPr>
          <p:cNvSpPr/>
          <p:nvPr/>
        </p:nvSpPr>
        <p:spPr>
          <a:xfrm>
            <a:off x="280650" y="1713781"/>
            <a:ext cx="4584126" cy="1560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e desenvolvimento em grupo.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 das tarefas através de quadros com definição dos entregáveis (</a:t>
            </a:r>
            <a:r>
              <a:rPr lang="pt-B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tângulo 11">
            <a:extLst>
              <a:ext uri="{FF2B5EF4-FFF2-40B4-BE49-F238E27FC236}">
                <a16:creationId xmlns:a16="http://schemas.microsoft.com/office/drawing/2014/main" id="{AA1FFEBA-8397-7BC9-8688-F6DC0E1EF7AB}"/>
              </a:ext>
            </a:extLst>
          </p:cNvPr>
          <p:cNvSpPr/>
          <p:nvPr/>
        </p:nvSpPr>
        <p:spPr>
          <a:xfrm>
            <a:off x="280650" y="4859290"/>
            <a:ext cx="4584126" cy="1560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de segurança, performance, excelência operacional e confiabilidade.</a:t>
            </a:r>
          </a:p>
        </p:txBody>
      </p:sp>
      <p:sp>
        <p:nvSpPr>
          <p:cNvPr id="60" name="CaixaDeTexto 3">
            <a:extLst>
              <a:ext uri="{FF2B5EF4-FFF2-40B4-BE49-F238E27FC236}">
                <a16:creationId xmlns:a16="http://schemas.microsoft.com/office/drawing/2014/main" id="{DA5D7C4E-D97E-703D-2106-36F9CBC51C24}"/>
              </a:ext>
            </a:extLst>
          </p:cNvPr>
          <p:cNvSpPr txBox="1"/>
          <p:nvPr/>
        </p:nvSpPr>
        <p:spPr>
          <a:xfrm>
            <a:off x="353633" y="4732561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Premissas utilizadas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89D221-0CE1-7120-3E0B-AE509A347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4" b="16766"/>
          <a:stretch/>
        </p:blipFill>
        <p:spPr>
          <a:xfrm>
            <a:off x="4864776" y="641699"/>
            <a:ext cx="7327224" cy="62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" y="613"/>
            <a:ext cx="12190161" cy="685677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" name="矩形 1"/>
          <p:cNvSpPr/>
          <p:nvPr/>
        </p:nvSpPr>
        <p:spPr>
          <a:xfrm>
            <a:off x="753" y="613"/>
            <a:ext cx="12190495" cy="6856777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文本框 13"/>
          <p:cNvSpPr txBox="1"/>
          <p:nvPr/>
        </p:nvSpPr>
        <p:spPr>
          <a:xfrm>
            <a:off x="5959452" y="2131790"/>
            <a:ext cx="3056962" cy="315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19910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19910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018831" y="4256615"/>
            <a:ext cx="308794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01957" y="3709914"/>
            <a:ext cx="417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800" i="0" dirty="0" err="1">
                <a:latin typeface="Agency FB" panose="020B0503020202020204" pitchFamily="34" charset="0"/>
              </a:rPr>
              <a:t>Solução</a:t>
            </a:r>
            <a:r>
              <a:rPr lang="en-US" altLang="zh-CN" sz="2800" i="0" dirty="0">
                <a:latin typeface="Agency FB" panose="020B0503020202020204" pitchFamily="34" charset="0"/>
              </a:rPr>
              <a:t> </a:t>
            </a:r>
            <a:r>
              <a:rPr lang="en-US" altLang="zh-CN" sz="2800" i="0" dirty="0" err="1">
                <a:latin typeface="Agency FB" panose="020B0503020202020204" pitchFamily="34" charset="0"/>
              </a:rPr>
              <a:t>Proposta</a:t>
            </a:r>
            <a:endParaRPr lang="en-US" altLang="zh-CN" sz="2800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1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43320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03 - Solução Proposta</a:t>
            </a:r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id="{A34B4C2B-4F95-C7B2-1B1A-69B5BD83579E}"/>
              </a:ext>
            </a:extLst>
          </p:cNvPr>
          <p:cNvSpPr txBox="1"/>
          <p:nvPr/>
        </p:nvSpPr>
        <p:spPr>
          <a:xfrm>
            <a:off x="353634" y="1375227"/>
            <a:ext cx="4221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da solução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Plataforma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Lucid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Chart.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0781F2-F376-4D7D-972C-D234A1986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857255"/>
            <a:ext cx="9626600" cy="49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478</Words>
  <Application>Microsoft Office PowerPoint</Application>
  <PresentationFormat>Widescreen</PresentationFormat>
  <Paragraphs>112</Paragraphs>
  <Slides>16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Ramos</dc:creator>
  <cp:lastModifiedBy>Fernando Ramos</cp:lastModifiedBy>
  <cp:revision>66</cp:revision>
  <dcterms:created xsi:type="dcterms:W3CDTF">2022-07-23T13:16:31Z</dcterms:created>
  <dcterms:modified xsi:type="dcterms:W3CDTF">2022-07-29T12:28:58Z</dcterms:modified>
</cp:coreProperties>
</file>